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57" r:id="rId3"/>
    <p:sldId id="258" r:id="rId4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43C7CC-4756-41D2-AA3C-2759381A0A31}" v="3" dt="2025-01-28T10:27:27.05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207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rid Bel Bracket360" userId="608ecfd0-8118-43c9-abc0-dfbe15959411" providerId="ADAL" clId="{7843C7CC-4756-41D2-AA3C-2759381A0A31}"/>
    <pc:docChg chg="addSld delSld modSld">
      <pc:chgData name="Ingrid Bel Bracket360" userId="608ecfd0-8118-43c9-abc0-dfbe15959411" providerId="ADAL" clId="{7843C7CC-4756-41D2-AA3C-2759381A0A31}" dt="2025-01-28T10:27:27.058" v="5"/>
      <pc:docMkLst>
        <pc:docMk/>
      </pc:docMkLst>
      <pc:sldChg chg="del">
        <pc:chgData name="Ingrid Bel Bracket360" userId="608ecfd0-8118-43c9-abc0-dfbe15959411" providerId="ADAL" clId="{7843C7CC-4756-41D2-AA3C-2759381A0A31}" dt="2025-01-28T10:27:17.838" v="1" actId="47"/>
        <pc:sldMkLst>
          <pc:docMk/>
          <pc:sldMk cId="0" sldId="256"/>
        </pc:sldMkLst>
      </pc:sldChg>
      <pc:sldChg chg="add del">
        <pc:chgData name="Ingrid Bel Bracket360" userId="608ecfd0-8118-43c9-abc0-dfbe15959411" providerId="ADAL" clId="{7843C7CC-4756-41D2-AA3C-2759381A0A31}" dt="2025-01-28T10:27:24.236" v="4"/>
        <pc:sldMkLst>
          <pc:docMk/>
          <pc:sldMk cId="0" sldId="257"/>
        </pc:sldMkLst>
      </pc:sldChg>
      <pc:sldChg chg="add del">
        <pc:chgData name="Ingrid Bel Bracket360" userId="608ecfd0-8118-43c9-abc0-dfbe15959411" providerId="ADAL" clId="{7843C7CC-4756-41D2-AA3C-2759381A0A31}" dt="2025-01-28T10:27:27.058" v="5"/>
        <pc:sldMkLst>
          <pc:docMk/>
          <pc:sldMk cId="0" sldId="258"/>
        </pc:sldMkLst>
      </pc:sldChg>
      <pc:sldChg chg="add">
        <pc:chgData name="Ingrid Bel Bracket360" userId="608ecfd0-8118-43c9-abc0-dfbe15959411" providerId="ADAL" clId="{7843C7CC-4756-41D2-AA3C-2759381A0A31}" dt="2025-01-28T10:27:14.467" v="0"/>
        <pc:sldMkLst>
          <pc:docMk/>
          <pc:sldMk cId="0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6922"/>
            <a:ext cx="6428422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91860"/>
            <a:ext cx="5293995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499626"/>
            <a:ext cx="7562850" cy="719694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53618" y="4739855"/>
            <a:ext cx="6052820" cy="2033270"/>
          </a:xfrm>
          <a:custGeom>
            <a:avLst/>
            <a:gdLst/>
            <a:ahLst/>
            <a:cxnLst/>
            <a:rect l="l" t="t" r="r" b="b"/>
            <a:pathLst>
              <a:path w="6052820" h="2033270">
                <a:moveTo>
                  <a:pt x="6052756" y="1228166"/>
                </a:moveTo>
                <a:lnTo>
                  <a:pt x="2764917" y="1228166"/>
                </a:lnTo>
                <a:lnTo>
                  <a:pt x="2760154" y="1228166"/>
                </a:lnTo>
                <a:lnTo>
                  <a:pt x="0" y="1228166"/>
                </a:lnTo>
                <a:lnTo>
                  <a:pt x="0" y="2033028"/>
                </a:lnTo>
                <a:lnTo>
                  <a:pt x="2760154" y="2033028"/>
                </a:lnTo>
                <a:lnTo>
                  <a:pt x="2764917" y="2033028"/>
                </a:lnTo>
                <a:lnTo>
                  <a:pt x="6052756" y="2033028"/>
                </a:lnTo>
                <a:lnTo>
                  <a:pt x="6052756" y="1228166"/>
                </a:lnTo>
                <a:close/>
              </a:path>
              <a:path w="6052820" h="2033270">
                <a:moveTo>
                  <a:pt x="6052756" y="0"/>
                </a:moveTo>
                <a:lnTo>
                  <a:pt x="2764917" y="0"/>
                </a:lnTo>
                <a:lnTo>
                  <a:pt x="2760154" y="0"/>
                </a:lnTo>
                <a:lnTo>
                  <a:pt x="0" y="0"/>
                </a:lnTo>
                <a:lnTo>
                  <a:pt x="0" y="804862"/>
                </a:lnTo>
                <a:lnTo>
                  <a:pt x="2760154" y="804862"/>
                </a:lnTo>
                <a:lnTo>
                  <a:pt x="2764917" y="804862"/>
                </a:lnTo>
                <a:lnTo>
                  <a:pt x="6052756" y="804862"/>
                </a:lnTo>
                <a:lnTo>
                  <a:pt x="6052756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53618" y="5539955"/>
            <a:ext cx="6052820" cy="433070"/>
          </a:xfrm>
          <a:custGeom>
            <a:avLst/>
            <a:gdLst/>
            <a:ahLst/>
            <a:cxnLst/>
            <a:rect l="l" t="t" r="r" b="b"/>
            <a:pathLst>
              <a:path w="6052820" h="433070">
                <a:moveTo>
                  <a:pt x="6052756" y="0"/>
                </a:moveTo>
                <a:lnTo>
                  <a:pt x="2764917" y="0"/>
                </a:lnTo>
                <a:lnTo>
                  <a:pt x="2760154" y="0"/>
                </a:lnTo>
                <a:lnTo>
                  <a:pt x="0" y="0"/>
                </a:lnTo>
                <a:lnTo>
                  <a:pt x="0" y="432828"/>
                </a:lnTo>
                <a:lnTo>
                  <a:pt x="2760154" y="432828"/>
                </a:lnTo>
                <a:lnTo>
                  <a:pt x="2764917" y="432828"/>
                </a:lnTo>
                <a:lnTo>
                  <a:pt x="6052756" y="432828"/>
                </a:lnTo>
                <a:lnTo>
                  <a:pt x="60527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3499626"/>
            <a:ext cx="7562850" cy="71969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755999"/>
            <a:ext cx="7562850" cy="541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60942"/>
            <a:ext cx="6806565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50768"/>
            <a:ext cx="2420112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50768"/>
            <a:ext cx="173945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50768"/>
            <a:ext cx="173945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scannice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bracket360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57154" y="5238121"/>
          <a:ext cx="5561839" cy="31845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6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5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81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110" dirty="0">
                          <a:latin typeface="Trebuchet MS"/>
                          <a:cs typeface="Trebuchet MS"/>
                        </a:rPr>
                        <a:t>Campo</a:t>
                      </a:r>
                      <a:r>
                        <a:rPr sz="11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70" dirty="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1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0" dirty="0">
                          <a:latin typeface="Trebuchet MS"/>
                          <a:cs typeface="Trebuchet MS"/>
                        </a:rPr>
                        <a:t>escaneo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569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9620" marR="631825" indent="-131445">
                        <a:lnSpc>
                          <a:spcPct val="115500"/>
                        </a:lnSpc>
                        <a:spcBef>
                          <a:spcPts val="670"/>
                        </a:spcBef>
                      </a:pPr>
                      <a:r>
                        <a:rPr sz="1100" spc="-90" dirty="0">
                          <a:latin typeface="Trebuchet MS"/>
                          <a:cs typeface="Trebuchet MS"/>
                        </a:rPr>
                        <a:t>Punta</a:t>
                      </a:r>
                      <a:r>
                        <a:rPr sz="11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80" dirty="0">
                          <a:latin typeface="Trebuchet MS"/>
                          <a:cs typeface="Trebuchet MS"/>
                        </a:rPr>
                        <a:t>estándar</a:t>
                      </a:r>
                      <a:r>
                        <a:rPr sz="1100" spc="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60" dirty="0">
                          <a:latin typeface="Trebuchet MS"/>
                          <a:cs typeface="Trebuchet MS"/>
                        </a:rPr>
                        <a:t>16x12x22</a:t>
                      </a:r>
                      <a:r>
                        <a:rPr sz="11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5" dirty="0">
                          <a:latin typeface="Trebuchet MS"/>
                          <a:cs typeface="Trebuchet MS"/>
                        </a:rPr>
                        <a:t>mm </a:t>
                      </a:r>
                      <a:r>
                        <a:rPr sz="1100" spc="-90" dirty="0">
                          <a:latin typeface="Trebuchet MS"/>
                          <a:cs typeface="Trebuchet MS"/>
                        </a:rPr>
                        <a:t>Punta</a:t>
                      </a:r>
                      <a:r>
                        <a:rPr sz="1100" spc="-70" dirty="0">
                          <a:latin typeface="Trebuchet MS"/>
                          <a:cs typeface="Trebuchet MS"/>
                        </a:rPr>
                        <a:t> mini</a:t>
                      </a:r>
                      <a:r>
                        <a:rPr sz="11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25" dirty="0">
                          <a:latin typeface="Trebuchet MS"/>
                          <a:cs typeface="Trebuchet MS"/>
                        </a:rPr>
                        <a:t>12x9x22</a:t>
                      </a:r>
                      <a:r>
                        <a:rPr sz="1100" spc="-11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5" dirty="0">
                          <a:latin typeface="Trebuchet MS"/>
                          <a:cs typeface="Trebuchet MS"/>
                        </a:rPr>
                        <a:t>mm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50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736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spc="-90" dirty="0">
                          <a:latin typeface="Trebuchet MS"/>
                          <a:cs typeface="Trebuchet MS"/>
                        </a:rPr>
                        <a:t>Tipo</a:t>
                      </a:r>
                      <a:r>
                        <a:rPr sz="1100" spc="-1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70" dirty="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1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0" dirty="0">
                          <a:latin typeface="Trebuchet MS"/>
                          <a:cs typeface="Trebuchet MS"/>
                        </a:rPr>
                        <a:t>escaneo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310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100" spc="-80" dirty="0">
                          <a:latin typeface="Trebuchet MS"/>
                          <a:cs typeface="Trebuchet MS"/>
                        </a:rPr>
                        <a:t>Escáner</a:t>
                      </a:r>
                      <a:r>
                        <a:rPr sz="11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0" dirty="0">
                          <a:latin typeface="Trebuchet MS"/>
                          <a:cs typeface="Trebuchet MS"/>
                        </a:rPr>
                        <a:t>sin</a:t>
                      </a:r>
                      <a:r>
                        <a:rPr sz="1100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14" dirty="0">
                          <a:latin typeface="Trebuchet MS"/>
                          <a:cs typeface="Trebuchet MS"/>
                        </a:rPr>
                        <a:t>contacto</a:t>
                      </a:r>
                      <a:r>
                        <a:rPr sz="11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70" dirty="0">
                          <a:latin typeface="Trebuchet MS"/>
                          <a:cs typeface="Trebuchet MS"/>
                        </a:rPr>
                        <a:t>con </a:t>
                      </a:r>
                      <a:r>
                        <a:rPr sz="1100" spc="-65" dirty="0">
                          <a:latin typeface="Trebuchet MS"/>
                          <a:cs typeface="Trebuchet MS"/>
                        </a:rPr>
                        <a:t>luz</a:t>
                      </a:r>
                      <a:r>
                        <a:rPr sz="11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0" dirty="0">
                          <a:latin typeface="Trebuchet MS"/>
                          <a:cs typeface="Trebuchet MS"/>
                        </a:rPr>
                        <a:t>estructurada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3934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736"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spc="-75" dirty="0">
                          <a:latin typeface="Trebuchet MS"/>
                          <a:cs typeface="Trebuchet MS"/>
                        </a:rPr>
                        <a:t>Archivos</a:t>
                      </a:r>
                      <a:r>
                        <a:rPr sz="11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70" dirty="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1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0" dirty="0">
                          <a:latin typeface="Trebuchet MS"/>
                          <a:cs typeface="Trebuchet MS"/>
                        </a:rPr>
                        <a:t>salida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3173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100" dirty="0">
                          <a:latin typeface="Trebuchet MS"/>
                          <a:cs typeface="Trebuchet MS"/>
                        </a:rPr>
                        <a:t>STL,</a:t>
                      </a:r>
                      <a:r>
                        <a:rPr sz="1100" spc="-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55" dirty="0">
                          <a:latin typeface="Trebuchet MS"/>
                          <a:cs typeface="Trebuchet MS"/>
                        </a:rPr>
                        <a:t>OBJ,</a:t>
                      </a:r>
                      <a:r>
                        <a:rPr sz="1100" spc="-1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5" dirty="0">
                          <a:latin typeface="Trebuchet MS"/>
                          <a:cs typeface="Trebuchet MS"/>
                        </a:rPr>
                        <a:t>PLY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125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736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spc="-10" dirty="0">
                          <a:latin typeface="Trebuchet MS"/>
                          <a:cs typeface="Trebuchet MS"/>
                        </a:rPr>
                        <a:t>Conector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330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100" dirty="0">
                          <a:latin typeface="Trebuchet MS"/>
                          <a:cs typeface="Trebuchet MS"/>
                        </a:rPr>
                        <a:t>USB</a:t>
                      </a:r>
                      <a:r>
                        <a:rPr sz="110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5" dirty="0">
                          <a:latin typeface="Trebuchet MS"/>
                          <a:cs typeface="Trebuchet MS"/>
                        </a:rPr>
                        <a:t>3.0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2502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736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120" dirty="0">
                          <a:latin typeface="Trebuchet MS"/>
                          <a:cs typeface="Trebuchet MS"/>
                        </a:rPr>
                        <a:t>Temperatura</a:t>
                      </a:r>
                      <a:r>
                        <a:rPr sz="1100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5" dirty="0">
                          <a:latin typeface="Trebuchet MS"/>
                          <a:cs typeface="Trebuchet MS"/>
                        </a:rPr>
                        <a:t>funcionamiento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34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120" dirty="0">
                          <a:latin typeface="Trebuchet MS"/>
                          <a:cs typeface="Trebuchet MS"/>
                        </a:rPr>
                        <a:t>10</a:t>
                      </a:r>
                      <a:r>
                        <a:rPr sz="1100" b="1" spc="-120" dirty="0">
                          <a:latin typeface="Constantia"/>
                          <a:cs typeface="Constantia"/>
                        </a:rPr>
                        <a:t>º</a:t>
                      </a:r>
                      <a:r>
                        <a:rPr sz="1100" spc="-120" dirty="0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100" spc="-1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1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0" dirty="0">
                          <a:latin typeface="Trebuchet MS"/>
                          <a:cs typeface="Trebuchet MS"/>
                        </a:rPr>
                        <a:t>40</a:t>
                      </a:r>
                      <a:r>
                        <a:rPr sz="1100" b="1" spc="-20" dirty="0">
                          <a:latin typeface="Constantia"/>
                          <a:cs typeface="Constantia"/>
                        </a:rPr>
                        <a:t>º</a:t>
                      </a:r>
                      <a:r>
                        <a:rPr sz="1100" spc="-20" dirty="0">
                          <a:latin typeface="Trebuchet MS"/>
                          <a:cs typeface="Trebuchet MS"/>
                        </a:rPr>
                        <a:t>C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507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736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10" dirty="0">
                          <a:latin typeface="Trebuchet MS"/>
                          <a:cs typeface="Trebuchet MS"/>
                        </a:rPr>
                        <a:t>Conecxión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34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100" spc="-130" dirty="0">
                          <a:latin typeface="Trebuchet MS"/>
                          <a:cs typeface="Trebuchet MS"/>
                        </a:rPr>
                        <a:t>12V</a:t>
                      </a:r>
                      <a:r>
                        <a:rPr sz="1100" spc="-1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90" dirty="0">
                          <a:latin typeface="Trebuchet MS"/>
                          <a:cs typeface="Trebuchet MS"/>
                        </a:rPr>
                        <a:t>DC/</a:t>
                      </a:r>
                      <a:r>
                        <a:rPr sz="1100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11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50" dirty="0">
                          <a:latin typeface="Trebuchet MS"/>
                          <a:cs typeface="Trebuchet MS"/>
                        </a:rPr>
                        <a:t>A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5203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736">
                <a:tc>
                  <a:txBody>
                    <a:bodyPr/>
                    <a:lstStyle/>
                    <a:p>
                      <a:pPr marL="78105"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100" spc="-55" dirty="0">
                          <a:latin typeface="Trebuchet MS"/>
                          <a:cs typeface="Trebuchet MS"/>
                        </a:rPr>
                        <a:t>Vida</a:t>
                      </a:r>
                      <a:r>
                        <a:rPr sz="1100" spc="-85" dirty="0">
                          <a:latin typeface="Trebuchet MS"/>
                          <a:cs typeface="Trebuchet MS"/>
                        </a:rPr>
                        <a:t> útil</a:t>
                      </a:r>
                      <a:r>
                        <a:rPr sz="11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85" dirty="0">
                          <a:latin typeface="Trebuchet MS"/>
                          <a:cs typeface="Trebuchet MS"/>
                        </a:rPr>
                        <a:t>del</a:t>
                      </a:r>
                      <a:r>
                        <a:rPr sz="1100" spc="-1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0" dirty="0">
                          <a:latin typeface="Trebuchet MS"/>
                          <a:cs typeface="Trebuchet MS"/>
                        </a:rPr>
                        <a:t>producto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180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100" dirty="0">
                          <a:latin typeface="Trebuchet MS"/>
                          <a:cs typeface="Trebuchet MS"/>
                        </a:rPr>
                        <a:t>8</a:t>
                      </a:r>
                      <a:r>
                        <a:rPr sz="11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0" dirty="0">
                          <a:latin typeface="Trebuchet MS"/>
                          <a:cs typeface="Trebuchet MS"/>
                        </a:rPr>
                        <a:t>años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358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24957" y="2276207"/>
          <a:ext cx="4180896" cy="13117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0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0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72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722630" algn="ct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Trebuchet MS"/>
                          <a:cs typeface="Trebuchet MS"/>
                        </a:rPr>
                        <a:t>Descripción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34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719455" algn="ctr">
                        <a:lnSpc>
                          <a:spcPct val="100000"/>
                        </a:lnSpc>
                      </a:pPr>
                      <a:r>
                        <a:rPr sz="1100" spc="-80" dirty="0">
                          <a:latin typeface="Trebuchet MS"/>
                          <a:cs typeface="Trebuchet MS"/>
                        </a:rPr>
                        <a:t>Aoralscan</a:t>
                      </a:r>
                      <a:r>
                        <a:rPr sz="1100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50" dirty="0">
                          <a:latin typeface="Trebuchet MS"/>
                          <a:cs typeface="Trebuchet MS"/>
                        </a:rPr>
                        <a:t>3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34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256">
                <a:tc>
                  <a:txBody>
                    <a:bodyPr/>
                    <a:lstStyle/>
                    <a:p>
                      <a:pPr marR="725170"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100" spc="-20" dirty="0">
                          <a:latin typeface="Trebuchet MS"/>
                          <a:cs typeface="Trebuchet MS"/>
                        </a:rPr>
                        <a:t>Peso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180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24535"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100" spc="-50" dirty="0">
                          <a:latin typeface="Trebuchet MS"/>
                          <a:cs typeface="Trebuchet MS"/>
                        </a:rPr>
                        <a:t>240</a:t>
                      </a:r>
                      <a:r>
                        <a:rPr sz="11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±</a:t>
                      </a:r>
                      <a:r>
                        <a:rPr sz="1100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95" dirty="0">
                          <a:latin typeface="Trebuchet MS"/>
                          <a:cs typeface="Trebuchet MS"/>
                        </a:rPr>
                        <a:t>10</a:t>
                      </a:r>
                      <a:r>
                        <a:rPr sz="1100" spc="-1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g</a:t>
                      </a:r>
                      <a:r>
                        <a:rPr sz="1100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55" dirty="0">
                          <a:latin typeface="Trebuchet MS"/>
                          <a:cs typeface="Trebuchet MS"/>
                        </a:rPr>
                        <a:t>(sin</a:t>
                      </a:r>
                      <a:r>
                        <a:rPr sz="1100" spc="-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0" dirty="0">
                          <a:latin typeface="Trebuchet MS"/>
                          <a:cs typeface="Trebuchet MS"/>
                        </a:rPr>
                        <a:t>cables)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180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256">
                <a:tc>
                  <a:txBody>
                    <a:bodyPr/>
                    <a:lstStyle/>
                    <a:p>
                      <a:pPr marR="720090"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100" spc="-10" dirty="0">
                          <a:latin typeface="Trebuchet MS"/>
                          <a:cs typeface="Trebuchet MS"/>
                        </a:rPr>
                        <a:t>Dimensiones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180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25805"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100" spc="-130" dirty="0">
                          <a:latin typeface="Trebuchet MS"/>
                          <a:cs typeface="Trebuchet MS"/>
                        </a:rPr>
                        <a:t>281</a:t>
                      </a:r>
                      <a:r>
                        <a:rPr sz="1100" spc="-1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00" dirty="0">
                          <a:latin typeface="Trebuchet MS"/>
                          <a:cs typeface="Trebuchet MS"/>
                        </a:rPr>
                        <a:t>mm×33</a:t>
                      </a:r>
                      <a:r>
                        <a:rPr sz="1100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00" dirty="0">
                          <a:latin typeface="Trebuchet MS"/>
                          <a:cs typeface="Trebuchet MS"/>
                        </a:rPr>
                        <a:t>mm×46</a:t>
                      </a:r>
                      <a:r>
                        <a:rPr sz="11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5" dirty="0">
                          <a:latin typeface="Trebuchet MS"/>
                          <a:cs typeface="Trebuchet MS"/>
                        </a:rPr>
                        <a:t>mm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180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63632" y="1485273"/>
            <a:ext cx="2390119" cy="290099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41" y="755551"/>
            <a:ext cx="7558364" cy="497918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692">
              <a:spcBef>
                <a:spcPts val="105"/>
              </a:spcBef>
            </a:pPr>
            <a:r>
              <a:rPr spc="-215" dirty="0"/>
              <a:t>Ficha</a:t>
            </a:r>
            <a:r>
              <a:rPr spc="-300" dirty="0"/>
              <a:t> </a:t>
            </a:r>
            <a:r>
              <a:rPr spc="-275" dirty="0"/>
              <a:t>técnica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57798" y="1761156"/>
            <a:ext cx="1947024" cy="300177"/>
          </a:xfrm>
          <a:prstGeom prst="rect">
            <a:avLst/>
          </a:prstGeom>
        </p:spPr>
        <p:txBody>
          <a:bodyPr vert="horz" wrap="square" lIns="0" tIns="12692" rIns="0" bIns="0" rtlCol="0">
            <a:spAutoFit/>
          </a:bodyPr>
          <a:lstStyle/>
          <a:p>
            <a:pPr marL="12692">
              <a:spcBef>
                <a:spcPts val="100"/>
              </a:spcBef>
            </a:pPr>
            <a:r>
              <a:rPr sz="1799" spc="-530" dirty="0">
                <a:latin typeface="Trebuchet MS"/>
                <a:cs typeface="Trebuchet MS"/>
              </a:rPr>
              <a:t>1</a:t>
            </a:r>
            <a:r>
              <a:rPr sz="1799" spc="-5" dirty="0">
                <a:latin typeface="Trebuchet MS"/>
                <a:cs typeface="Trebuchet MS"/>
              </a:rPr>
              <a:t>.</a:t>
            </a:r>
            <a:r>
              <a:rPr sz="1799" spc="-325" dirty="0">
                <a:latin typeface="Trebuchet MS"/>
                <a:cs typeface="Trebuchet MS"/>
              </a:rPr>
              <a:t> </a:t>
            </a:r>
            <a:r>
              <a:rPr sz="1799" spc="-145" dirty="0">
                <a:latin typeface="Trebuchet MS"/>
                <a:cs typeface="Trebuchet MS"/>
              </a:rPr>
              <a:t>Información</a:t>
            </a:r>
            <a:r>
              <a:rPr sz="1799" spc="-60" dirty="0">
                <a:latin typeface="Trebuchet MS"/>
                <a:cs typeface="Trebuchet MS"/>
              </a:rPr>
              <a:t> </a:t>
            </a:r>
            <a:r>
              <a:rPr sz="1799" spc="-100" dirty="0">
                <a:latin typeface="Trebuchet MS"/>
                <a:cs typeface="Trebuchet MS"/>
              </a:rPr>
              <a:t>general</a:t>
            </a:r>
            <a:endParaRPr sz="1799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4090" y="4639478"/>
            <a:ext cx="1488826" cy="299542"/>
          </a:xfrm>
          <a:prstGeom prst="rect">
            <a:avLst/>
          </a:prstGeom>
        </p:spPr>
        <p:txBody>
          <a:bodyPr vert="horz" wrap="square" lIns="0" tIns="12692" rIns="0" bIns="0" rtlCol="0">
            <a:spAutoFit/>
          </a:bodyPr>
          <a:lstStyle/>
          <a:p>
            <a:pPr marL="12692">
              <a:spcBef>
                <a:spcPts val="100"/>
              </a:spcBef>
            </a:pPr>
            <a:r>
              <a:rPr sz="1799" spc="-185" dirty="0">
                <a:latin typeface="Trebuchet MS"/>
                <a:cs typeface="Trebuchet MS"/>
              </a:rPr>
              <a:t>2.</a:t>
            </a:r>
            <a:r>
              <a:rPr sz="1799" spc="-350" dirty="0">
                <a:latin typeface="Trebuchet MS"/>
                <a:cs typeface="Trebuchet MS"/>
              </a:rPr>
              <a:t> </a:t>
            </a:r>
            <a:r>
              <a:rPr sz="1799" spc="-110" dirty="0">
                <a:latin typeface="Trebuchet MS"/>
                <a:cs typeface="Trebuchet MS"/>
              </a:rPr>
              <a:t>Datos</a:t>
            </a:r>
            <a:r>
              <a:rPr sz="1799" spc="-130" dirty="0">
                <a:latin typeface="Trebuchet MS"/>
                <a:cs typeface="Trebuchet MS"/>
              </a:rPr>
              <a:t> </a:t>
            </a:r>
            <a:r>
              <a:rPr sz="1799" spc="-110" dirty="0">
                <a:latin typeface="Trebuchet MS"/>
                <a:cs typeface="Trebuchet MS"/>
              </a:rPr>
              <a:t>técnicos</a:t>
            </a:r>
            <a:endParaRPr sz="1799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552" y="7487540"/>
            <a:ext cx="425198" cy="371255"/>
          </a:xfrm>
          <a:custGeom>
            <a:avLst/>
            <a:gdLst/>
            <a:ahLst/>
            <a:cxnLst/>
            <a:rect l="l" t="t" r="r" b="b"/>
            <a:pathLst>
              <a:path w="425450" h="371475">
                <a:moveTo>
                  <a:pt x="234581" y="302133"/>
                </a:moveTo>
                <a:lnTo>
                  <a:pt x="232943" y="293751"/>
                </a:lnTo>
                <a:lnTo>
                  <a:pt x="228434" y="286893"/>
                </a:lnTo>
                <a:lnTo>
                  <a:pt x="221742" y="282194"/>
                </a:lnTo>
                <a:lnTo>
                  <a:pt x="213537" y="280543"/>
                </a:lnTo>
                <a:lnTo>
                  <a:pt x="205333" y="282194"/>
                </a:lnTo>
                <a:lnTo>
                  <a:pt x="198640" y="286893"/>
                </a:lnTo>
                <a:lnTo>
                  <a:pt x="194119" y="293751"/>
                </a:lnTo>
                <a:lnTo>
                  <a:pt x="192468" y="302133"/>
                </a:lnTo>
                <a:lnTo>
                  <a:pt x="194119" y="310642"/>
                </a:lnTo>
                <a:lnTo>
                  <a:pt x="198640" y="317500"/>
                </a:lnTo>
                <a:lnTo>
                  <a:pt x="205333" y="322199"/>
                </a:lnTo>
                <a:lnTo>
                  <a:pt x="213537" y="323850"/>
                </a:lnTo>
                <a:lnTo>
                  <a:pt x="221742" y="322199"/>
                </a:lnTo>
                <a:lnTo>
                  <a:pt x="228434" y="317500"/>
                </a:lnTo>
                <a:lnTo>
                  <a:pt x="232943" y="310642"/>
                </a:lnTo>
                <a:lnTo>
                  <a:pt x="234581" y="302133"/>
                </a:lnTo>
                <a:close/>
              </a:path>
              <a:path w="425450" h="371475">
                <a:moveTo>
                  <a:pt x="243967" y="142748"/>
                </a:moveTo>
                <a:lnTo>
                  <a:pt x="242341" y="131318"/>
                </a:lnTo>
                <a:lnTo>
                  <a:pt x="235737" y="121285"/>
                </a:lnTo>
                <a:lnTo>
                  <a:pt x="225640" y="114046"/>
                </a:lnTo>
                <a:lnTo>
                  <a:pt x="213537" y="111379"/>
                </a:lnTo>
                <a:lnTo>
                  <a:pt x="201434" y="114046"/>
                </a:lnTo>
                <a:lnTo>
                  <a:pt x="191338" y="121285"/>
                </a:lnTo>
                <a:lnTo>
                  <a:pt x="184721" y="131318"/>
                </a:lnTo>
                <a:lnTo>
                  <a:pt x="183108" y="142748"/>
                </a:lnTo>
                <a:lnTo>
                  <a:pt x="198882" y="261366"/>
                </a:lnTo>
                <a:lnTo>
                  <a:pt x="204685" y="268351"/>
                </a:lnTo>
                <a:lnTo>
                  <a:pt x="222389" y="268351"/>
                </a:lnTo>
                <a:lnTo>
                  <a:pt x="228180" y="261366"/>
                </a:lnTo>
                <a:lnTo>
                  <a:pt x="229577" y="251841"/>
                </a:lnTo>
                <a:lnTo>
                  <a:pt x="243967" y="142748"/>
                </a:lnTo>
                <a:close/>
              </a:path>
              <a:path w="425450" h="371475">
                <a:moveTo>
                  <a:pt x="425170" y="352679"/>
                </a:moveTo>
                <a:lnTo>
                  <a:pt x="424281" y="346202"/>
                </a:lnTo>
                <a:lnTo>
                  <a:pt x="423189" y="343662"/>
                </a:lnTo>
                <a:lnTo>
                  <a:pt x="420966" y="338455"/>
                </a:lnTo>
                <a:lnTo>
                  <a:pt x="392722" y="289433"/>
                </a:lnTo>
                <a:lnTo>
                  <a:pt x="392722" y="343662"/>
                </a:lnTo>
                <a:lnTo>
                  <a:pt x="33540" y="343662"/>
                </a:lnTo>
                <a:lnTo>
                  <a:pt x="211785" y="30099"/>
                </a:lnTo>
                <a:lnTo>
                  <a:pt x="212051" y="29718"/>
                </a:lnTo>
                <a:lnTo>
                  <a:pt x="212623" y="30480"/>
                </a:lnTo>
                <a:lnTo>
                  <a:pt x="392722" y="343662"/>
                </a:lnTo>
                <a:lnTo>
                  <a:pt x="392722" y="289433"/>
                </a:lnTo>
                <a:lnTo>
                  <a:pt x="243357" y="29718"/>
                </a:lnTo>
                <a:lnTo>
                  <a:pt x="236296" y="17399"/>
                </a:lnTo>
                <a:lnTo>
                  <a:pt x="229933" y="8636"/>
                </a:lnTo>
                <a:lnTo>
                  <a:pt x="223481" y="3302"/>
                </a:lnTo>
                <a:lnTo>
                  <a:pt x="217246" y="762"/>
                </a:lnTo>
                <a:lnTo>
                  <a:pt x="217030" y="762"/>
                </a:lnTo>
                <a:lnTo>
                  <a:pt x="211924" y="0"/>
                </a:lnTo>
                <a:lnTo>
                  <a:pt x="0" y="347853"/>
                </a:lnTo>
                <a:lnTo>
                  <a:pt x="1993" y="355346"/>
                </a:lnTo>
                <a:lnTo>
                  <a:pt x="7035" y="366141"/>
                </a:lnTo>
                <a:lnTo>
                  <a:pt x="14236" y="369824"/>
                </a:lnTo>
                <a:lnTo>
                  <a:pt x="20866" y="370967"/>
                </a:lnTo>
                <a:lnTo>
                  <a:pt x="404126" y="370967"/>
                </a:lnTo>
                <a:lnTo>
                  <a:pt x="410146" y="371348"/>
                </a:lnTo>
                <a:lnTo>
                  <a:pt x="418147" y="369189"/>
                </a:lnTo>
                <a:lnTo>
                  <a:pt x="422516" y="361950"/>
                </a:lnTo>
                <a:lnTo>
                  <a:pt x="424345" y="357886"/>
                </a:lnTo>
                <a:lnTo>
                  <a:pt x="425170" y="352679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3121" y="4477268"/>
            <a:ext cx="390293" cy="533084"/>
          </a:xfrm>
          <a:custGeom>
            <a:avLst/>
            <a:gdLst/>
            <a:ahLst/>
            <a:cxnLst/>
            <a:rect l="l" t="t" r="r" b="b"/>
            <a:pathLst>
              <a:path w="390525" h="533400">
                <a:moveTo>
                  <a:pt x="206552" y="394042"/>
                </a:moveTo>
                <a:lnTo>
                  <a:pt x="103276" y="394042"/>
                </a:lnTo>
                <a:lnTo>
                  <a:pt x="103276" y="417195"/>
                </a:lnTo>
                <a:lnTo>
                  <a:pt x="206552" y="417195"/>
                </a:lnTo>
                <a:lnTo>
                  <a:pt x="206552" y="394042"/>
                </a:lnTo>
                <a:close/>
              </a:path>
              <a:path w="390525" h="533400">
                <a:moveTo>
                  <a:pt x="286893" y="347814"/>
                </a:moveTo>
                <a:lnTo>
                  <a:pt x="103276" y="347814"/>
                </a:lnTo>
                <a:lnTo>
                  <a:pt x="103276" y="370967"/>
                </a:lnTo>
                <a:lnTo>
                  <a:pt x="286893" y="370967"/>
                </a:lnTo>
                <a:lnTo>
                  <a:pt x="286893" y="347814"/>
                </a:lnTo>
                <a:close/>
              </a:path>
              <a:path w="390525" h="533400">
                <a:moveTo>
                  <a:pt x="286893" y="301459"/>
                </a:moveTo>
                <a:lnTo>
                  <a:pt x="103276" y="301459"/>
                </a:lnTo>
                <a:lnTo>
                  <a:pt x="103276" y="324612"/>
                </a:lnTo>
                <a:lnTo>
                  <a:pt x="286893" y="324612"/>
                </a:lnTo>
                <a:lnTo>
                  <a:pt x="286893" y="301459"/>
                </a:lnTo>
                <a:close/>
              </a:path>
              <a:path w="390525" h="533400">
                <a:moveTo>
                  <a:pt x="286893" y="255104"/>
                </a:moveTo>
                <a:lnTo>
                  <a:pt x="103276" y="255104"/>
                </a:lnTo>
                <a:lnTo>
                  <a:pt x="103276" y="278257"/>
                </a:lnTo>
                <a:lnTo>
                  <a:pt x="286893" y="278257"/>
                </a:lnTo>
                <a:lnTo>
                  <a:pt x="286893" y="255104"/>
                </a:lnTo>
                <a:close/>
              </a:path>
              <a:path w="390525" h="533400">
                <a:moveTo>
                  <a:pt x="390499" y="149987"/>
                </a:moveTo>
                <a:lnTo>
                  <a:pt x="390194" y="148336"/>
                </a:lnTo>
                <a:lnTo>
                  <a:pt x="390283" y="142113"/>
                </a:lnTo>
                <a:lnTo>
                  <a:pt x="389242" y="139319"/>
                </a:lnTo>
                <a:lnTo>
                  <a:pt x="367233" y="117081"/>
                </a:lnTo>
                <a:lnTo>
                  <a:pt x="367233" y="162560"/>
                </a:lnTo>
                <a:lnTo>
                  <a:pt x="367233" y="485648"/>
                </a:lnTo>
                <a:lnTo>
                  <a:pt x="365328" y="495046"/>
                </a:lnTo>
                <a:lnTo>
                  <a:pt x="360121" y="502793"/>
                </a:lnTo>
                <a:lnTo>
                  <a:pt x="352374" y="508000"/>
                </a:lnTo>
                <a:lnTo>
                  <a:pt x="342849" y="509905"/>
                </a:lnTo>
                <a:lnTo>
                  <a:pt x="47332" y="509905"/>
                </a:lnTo>
                <a:lnTo>
                  <a:pt x="37807" y="508000"/>
                </a:lnTo>
                <a:lnTo>
                  <a:pt x="30060" y="502793"/>
                </a:lnTo>
                <a:lnTo>
                  <a:pt x="24841" y="495046"/>
                </a:lnTo>
                <a:lnTo>
                  <a:pt x="22948" y="485648"/>
                </a:lnTo>
                <a:lnTo>
                  <a:pt x="22948" y="30988"/>
                </a:lnTo>
                <a:lnTo>
                  <a:pt x="30518" y="23622"/>
                </a:lnTo>
                <a:lnTo>
                  <a:pt x="229514" y="23622"/>
                </a:lnTo>
                <a:lnTo>
                  <a:pt x="229514" y="120142"/>
                </a:lnTo>
                <a:lnTo>
                  <a:pt x="232829" y="136652"/>
                </a:lnTo>
                <a:lnTo>
                  <a:pt x="241846" y="150114"/>
                </a:lnTo>
                <a:lnTo>
                  <a:pt x="255181" y="159131"/>
                </a:lnTo>
                <a:lnTo>
                  <a:pt x="271487" y="162560"/>
                </a:lnTo>
                <a:lnTo>
                  <a:pt x="367233" y="162560"/>
                </a:lnTo>
                <a:lnTo>
                  <a:pt x="367233" y="117081"/>
                </a:lnTo>
                <a:lnTo>
                  <a:pt x="356476" y="106197"/>
                </a:lnTo>
                <a:lnTo>
                  <a:pt x="356476" y="139319"/>
                </a:lnTo>
                <a:lnTo>
                  <a:pt x="271487" y="139319"/>
                </a:lnTo>
                <a:lnTo>
                  <a:pt x="263994" y="137922"/>
                </a:lnTo>
                <a:lnTo>
                  <a:pt x="257962" y="133858"/>
                </a:lnTo>
                <a:lnTo>
                  <a:pt x="253936" y="127762"/>
                </a:lnTo>
                <a:lnTo>
                  <a:pt x="252476" y="120142"/>
                </a:lnTo>
                <a:lnTo>
                  <a:pt x="252476" y="34417"/>
                </a:lnTo>
                <a:lnTo>
                  <a:pt x="356476" y="139319"/>
                </a:lnTo>
                <a:lnTo>
                  <a:pt x="356476" y="106197"/>
                </a:lnTo>
                <a:lnTo>
                  <a:pt x="285470" y="34417"/>
                </a:lnTo>
                <a:lnTo>
                  <a:pt x="274713" y="23622"/>
                </a:lnTo>
                <a:lnTo>
                  <a:pt x="252793" y="1524"/>
                </a:lnTo>
                <a:lnTo>
                  <a:pt x="249783" y="381"/>
                </a:lnTo>
                <a:lnTo>
                  <a:pt x="242811" y="381"/>
                </a:lnTo>
                <a:lnTo>
                  <a:pt x="241782" y="0"/>
                </a:lnTo>
                <a:lnTo>
                  <a:pt x="239737" y="0"/>
                </a:lnTo>
                <a:lnTo>
                  <a:pt x="238798" y="381"/>
                </a:lnTo>
                <a:lnTo>
                  <a:pt x="40601" y="381"/>
                </a:lnTo>
                <a:lnTo>
                  <a:pt x="24625" y="3556"/>
                </a:lnTo>
                <a:lnTo>
                  <a:pt x="11836" y="12192"/>
                </a:lnTo>
                <a:lnTo>
                  <a:pt x="3187" y="25019"/>
                </a:lnTo>
                <a:lnTo>
                  <a:pt x="0" y="40513"/>
                </a:lnTo>
                <a:lnTo>
                  <a:pt x="0" y="485648"/>
                </a:lnTo>
                <a:lnTo>
                  <a:pt x="3746" y="504063"/>
                </a:lnTo>
                <a:lnTo>
                  <a:pt x="13944" y="519049"/>
                </a:lnTo>
                <a:lnTo>
                  <a:pt x="29006" y="529209"/>
                </a:lnTo>
                <a:lnTo>
                  <a:pt x="47332" y="533019"/>
                </a:lnTo>
                <a:lnTo>
                  <a:pt x="342849" y="533019"/>
                </a:lnTo>
                <a:lnTo>
                  <a:pt x="382498" y="509905"/>
                </a:lnTo>
                <a:lnTo>
                  <a:pt x="390194" y="485648"/>
                </a:lnTo>
                <a:lnTo>
                  <a:pt x="390194" y="153035"/>
                </a:lnTo>
                <a:lnTo>
                  <a:pt x="390499" y="151511"/>
                </a:lnTo>
                <a:lnTo>
                  <a:pt x="390499" y="149987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44090" y="722328"/>
            <a:ext cx="3447908" cy="299542"/>
          </a:xfrm>
          <a:prstGeom prst="rect">
            <a:avLst/>
          </a:prstGeom>
        </p:spPr>
        <p:txBody>
          <a:bodyPr vert="horz" wrap="square" lIns="0" tIns="12692" rIns="0" bIns="0" rtlCol="0">
            <a:spAutoFit/>
          </a:bodyPr>
          <a:lstStyle/>
          <a:p>
            <a:pPr marL="12692">
              <a:spcBef>
                <a:spcPts val="100"/>
              </a:spcBef>
            </a:pPr>
            <a:r>
              <a:rPr sz="1799" spc="-165" dirty="0">
                <a:latin typeface="Trebuchet MS"/>
                <a:cs typeface="Trebuchet MS"/>
              </a:rPr>
              <a:t>3.</a:t>
            </a:r>
            <a:r>
              <a:rPr sz="1799" spc="-310" dirty="0">
                <a:latin typeface="Trebuchet MS"/>
                <a:cs typeface="Trebuchet MS"/>
              </a:rPr>
              <a:t> </a:t>
            </a:r>
            <a:r>
              <a:rPr sz="1799" spc="-155" dirty="0">
                <a:latin typeface="Trebuchet MS"/>
                <a:cs typeface="Trebuchet MS"/>
              </a:rPr>
              <a:t>Requerimientos</a:t>
            </a:r>
            <a:r>
              <a:rPr sz="1799" spc="-75" dirty="0">
                <a:latin typeface="Trebuchet MS"/>
                <a:cs typeface="Trebuchet MS"/>
              </a:rPr>
              <a:t> </a:t>
            </a:r>
            <a:r>
              <a:rPr sz="1799" spc="-114" dirty="0">
                <a:latin typeface="Trebuchet MS"/>
                <a:cs typeface="Trebuchet MS"/>
              </a:rPr>
              <a:t>mínimos </a:t>
            </a:r>
            <a:r>
              <a:rPr sz="1799" spc="-125" dirty="0">
                <a:latin typeface="Trebuchet MS"/>
                <a:cs typeface="Trebuchet MS"/>
              </a:rPr>
              <a:t>del</a:t>
            </a:r>
            <a:r>
              <a:rPr sz="1799" spc="-175" dirty="0">
                <a:latin typeface="Trebuchet MS"/>
                <a:cs typeface="Trebuchet MS"/>
              </a:rPr>
              <a:t> </a:t>
            </a:r>
            <a:r>
              <a:rPr sz="1799" spc="-55" dirty="0">
                <a:latin typeface="Trebuchet MS"/>
                <a:cs typeface="Trebuchet MS"/>
              </a:rPr>
              <a:t>sistema</a:t>
            </a:r>
            <a:endParaRPr sz="1799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2268" y="5277148"/>
            <a:ext cx="47597" cy="47597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9" y="0"/>
                </a:moveTo>
                <a:lnTo>
                  <a:pt x="20637" y="0"/>
                </a:lnTo>
                <a:lnTo>
                  <a:pt x="0" y="20574"/>
                </a:lnTo>
                <a:lnTo>
                  <a:pt x="0" y="26924"/>
                </a:lnTo>
                <a:lnTo>
                  <a:pt x="17602" y="46989"/>
                </a:lnTo>
                <a:lnTo>
                  <a:pt x="20637" y="47498"/>
                </a:lnTo>
                <a:lnTo>
                  <a:pt x="26949" y="47498"/>
                </a:lnTo>
                <a:lnTo>
                  <a:pt x="47586" y="26924"/>
                </a:lnTo>
                <a:lnTo>
                  <a:pt x="47586" y="23749"/>
                </a:lnTo>
                <a:lnTo>
                  <a:pt x="269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2268" y="5486319"/>
            <a:ext cx="47597" cy="47597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9" y="0"/>
                </a:moveTo>
                <a:lnTo>
                  <a:pt x="20637" y="0"/>
                </a:lnTo>
                <a:lnTo>
                  <a:pt x="0" y="20700"/>
                </a:lnTo>
                <a:lnTo>
                  <a:pt x="0" y="26924"/>
                </a:lnTo>
                <a:lnTo>
                  <a:pt x="17602" y="46989"/>
                </a:lnTo>
                <a:lnTo>
                  <a:pt x="20637" y="47625"/>
                </a:lnTo>
                <a:lnTo>
                  <a:pt x="26949" y="47625"/>
                </a:lnTo>
                <a:lnTo>
                  <a:pt x="47586" y="26924"/>
                </a:lnTo>
                <a:lnTo>
                  <a:pt x="47586" y="23875"/>
                </a:lnTo>
                <a:lnTo>
                  <a:pt x="269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268" y="6323388"/>
            <a:ext cx="47597" cy="47597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9" y="0"/>
                </a:moveTo>
                <a:lnTo>
                  <a:pt x="20637" y="0"/>
                </a:lnTo>
                <a:lnTo>
                  <a:pt x="0" y="20574"/>
                </a:lnTo>
                <a:lnTo>
                  <a:pt x="0" y="26924"/>
                </a:lnTo>
                <a:lnTo>
                  <a:pt x="17602" y="46989"/>
                </a:lnTo>
                <a:lnTo>
                  <a:pt x="20637" y="47498"/>
                </a:lnTo>
                <a:lnTo>
                  <a:pt x="26949" y="47498"/>
                </a:lnTo>
                <a:lnTo>
                  <a:pt x="47586" y="26924"/>
                </a:lnTo>
                <a:lnTo>
                  <a:pt x="47586" y="23749"/>
                </a:lnTo>
                <a:lnTo>
                  <a:pt x="269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2268" y="6951030"/>
            <a:ext cx="47597" cy="47597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9" y="0"/>
                </a:moveTo>
                <a:lnTo>
                  <a:pt x="20637" y="0"/>
                </a:lnTo>
                <a:lnTo>
                  <a:pt x="0" y="20700"/>
                </a:lnTo>
                <a:lnTo>
                  <a:pt x="0" y="27050"/>
                </a:lnTo>
                <a:lnTo>
                  <a:pt x="17602" y="46989"/>
                </a:lnTo>
                <a:lnTo>
                  <a:pt x="20637" y="47625"/>
                </a:lnTo>
                <a:lnTo>
                  <a:pt x="26949" y="47625"/>
                </a:lnTo>
                <a:lnTo>
                  <a:pt x="47586" y="27050"/>
                </a:lnTo>
                <a:lnTo>
                  <a:pt x="47586" y="23875"/>
                </a:lnTo>
                <a:lnTo>
                  <a:pt x="269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2268" y="7160329"/>
            <a:ext cx="47597" cy="47597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9" y="0"/>
                </a:moveTo>
                <a:lnTo>
                  <a:pt x="20637" y="0"/>
                </a:lnTo>
                <a:lnTo>
                  <a:pt x="0" y="20700"/>
                </a:lnTo>
                <a:lnTo>
                  <a:pt x="0" y="26924"/>
                </a:lnTo>
                <a:lnTo>
                  <a:pt x="17602" y="46989"/>
                </a:lnTo>
                <a:lnTo>
                  <a:pt x="20637" y="47625"/>
                </a:lnTo>
                <a:lnTo>
                  <a:pt x="26949" y="47625"/>
                </a:lnTo>
                <a:lnTo>
                  <a:pt x="47586" y="26924"/>
                </a:lnTo>
                <a:lnTo>
                  <a:pt x="47586" y="23749"/>
                </a:lnTo>
                <a:lnTo>
                  <a:pt x="269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774442" y="1253829"/>
          <a:ext cx="5561839" cy="29941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6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5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736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100" spc="-25" dirty="0">
                          <a:latin typeface="Trebuchet MS"/>
                          <a:cs typeface="Trebuchet MS"/>
                        </a:rPr>
                        <a:t>CPU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1105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100" spc="-105" dirty="0">
                          <a:latin typeface="Trebuchet MS"/>
                          <a:cs typeface="Trebuchet MS"/>
                        </a:rPr>
                        <a:t>Intel</a:t>
                      </a:r>
                      <a:r>
                        <a:rPr sz="1100" spc="-1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10" dirty="0">
                          <a:latin typeface="Trebuchet MS"/>
                          <a:cs typeface="Trebuchet MS"/>
                        </a:rPr>
                        <a:t>Core</a:t>
                      </a:r>
                      <a:r>
                        <a:rPr sz="1100" spc="-11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60" dirty="0">
                          <a:latin typeface="Trebuchet MS"/>
                          <a:cs typeface="Trebuchet MS"/>
                        </a:rPr>
                        <a:t>i7-</a:t>
                      </a:r>
                      <a:r>
                        <a:rPr sz="1100" spc="-20" dirty="0">
                          <a:latin typeface="Trebuchet MS"/>
                          <a:cs typeface="Trebuchet MS"/>
                        </a:rPr>
                        <a:t>8700</a:t>
                      </a:r>
                      <a:r>
                        <a:rPr sz="1100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1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0" dirty="0">
                          <a:latin typeface="Trebuchet MS"/>
                          <a:cs typeface="Trebuchet MS"/>
                        </a:rPr>
                        <a:t>superior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1105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736"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10" dirty="0">
                          <a:latin typeface="Trebuchet MS"/>
                          <a:cs typeface="Trebuchet MS"/>
                        </a:rPr>
                        <a:t>Memoria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3744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110" dirty="0">
                          <a:latin typeface="Trebuchet MS"/>
                          <a:cs typeface="Trebuchet MS"/>
                        </a:rPr>
                        <a:t>16</a:t>
                      </a:r>
                      <a:r>
                        <a:rPr sz="1100" spc="-229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70" dirty="0">
                          <a:latin typeface="Trebuchet MS"/>
                          <a:cs typeface="Trebuchet MS"/>
                        </a:rPr>
                        <a:t>GB</a:t>
                      </a:r>
                      <a:r>
                        <a:rPr sz="1100" spc="-11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1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0" dirty="0">
                          <a:latin typeface="Trebuchet MS"/>
                          <a:cs typeface="Trebuchet MS"/>
                        </a:rPr>
                        <a:t>superior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3744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736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25" dirty="0">
                          <a:latin typeface="Trebuchet MS"/>
                          <a:cs typeface="Trebuchet MS"/>
                        </a:rPr>
                        <a:t>HDD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3744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80" dirty="0">
                          <a:latin typeface="Trebuchet MS"/>
                          <a:cs typeface="Trebuchet MS"/>
                        </a:rPr>
                        <a:t>256</a:t>
                      </a:r>
                      <a:r>
                        <a:rPr sz="11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70" dirty="0">
                          <a:latin typeface="Trebuchet MS"/>
                          <a:cs typeface="Trebuchet MS"/>
                        </a:rPr>
                        <a:t>GB</a:t>
                      </a:r>
                      <a:r>
                        <a:rPr sz="110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SSD</a:t>
                      </a:r>
                      <a:r>
                        <a:rPr sz="1100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10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0" dirty="0">
                          <a:latin typeface="Trebuchet MS"/>
                          <a:cs typeface="Trebuchet MS"/>
                        </a:rPr>
                        <a:t>superior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3744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736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100" spc="-135" dirty="0">
                          <a:latin typeface="Trebuchet MS"/>
                          <a:cs typeface="Trebuchet MS"/>
                        </a:rPr>
                        <a:t>Tarjeta</a:t>
                      </a:r>
                      <a:r>
                        <a:rPr sz="1100" spc="-80" dirty="0">
                          <a:latin typeface="Trebuchet MS"/>
                          <a:cs typeface="Trebuchet MS"/>
                        </a:rPr>
                        <a:t> gráfica</a:t>
                      </a:r>
                      <a:r>
                        <a:rPr sz="11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0" dirty="0">
                          <a:latin typeface="Trebuchet MS"/>
                          <a:cs typeface="Trebuchet MS"/>
                        </a:rPr>
                        <a:t>(GPU)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39346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100" spc="-70" dirty="0">
                          <a:latin typeface="Trebuchet MS"/>
                          <a:cs typeface="Trebuchet MS"/>
                        </a:rPr>
                        <a:t>Nvidia</a:t>
                      </a:r>
                      <a:r>
                        <a:rPr sz="1100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50" dirty="0">
                          <a:latin typeface="Trebuchet MS"/>
                          <a:cs typeface="Trebuchet MS"/>
                        </a:rPr>
                        <a:t>RTX</a:t>
                      </a:r>
                      <a:r>
                        <a:rPr sz="11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0" dirty="0">
                          <a:latin typeface="Trebuchet MS"/>
                          <a:cs typeface="Trebuchet MS"/>
                        </a:rPr>
                        <a:t>3060</a:t>
                      </a:r>
                      <a:r>
                        <a:rPr sz="1100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85" dirty="0">
                          <a:latin typeface="Trebuchet MS"/>
                          <a:cs typeface="Trebuchet MS"/>
                        </a:rPr>
                        <a:t>6Gb</a:t>
                      </a:r>
                      <a:r>
                        <a:rPr sz="1100" spc="-1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55" dirty="0">
                          <a:latin typeface="Trebuchet MS"/>
                          <a:cs typeface="Trebuchet MS"/>
                        </a:rPr>
                        <a:t>DDR3</a:t>
                      </a:r>
                      <a:r>
                        <a:rPr sz="1100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1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0" dirty="0">
                          <a:latin typeface="Trebuchet MS"/>
                          <a:cs typeface="Trebuchet MS"/>
                        </a:rPr>
                        <a:t>superior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39346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736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100" spc="-75" dirty="0">
                          <a:latin typeface="Trebuchet MS"/>
                          <a:cs typeface="Trebuchet MS"/>
                        </a:rPr>
                        <a:t>Sistema</a:t>
                      </a:r>
                      <a:r>
                        <a:rPr sz="11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0" dirty="0">
                          <a:latin typeface="Trebuchet MS"/>
                          <a:cs typeface="Trebuchet MS"/>
                        </a:rPr>
                        <a:t>operativo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38712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100" spc="-70" dirty="0">
                          <a:latin typeface="Trebuchet MS"/>
                          <a:cs typeface="Trebuchet MS"/>
                        </a:rPr>
                        <a:t>Windows</a:t>
                      </a:r>
                      <a:r>
                        <a:rPr sz="11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95" dirty="0">
                          <a:latin typeface="Trebuchet MS"/>
                          <a:cs typeface="Trebuchet MS"/>
                        </a:rPr>
                        <a:t>10</a:t>
                      </a:r>
                      <a:r>
                        <a:rPr sz="1100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5" dirty="0">
                          <a:latin typeface="Trebuchet MS"/>
                          <a:cs typeface="Trebuchet MS"/>
                        </a:rPr>
                        <a:t>Pro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38712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736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10" dirty="0">
                          <a:latin typeface="Trebuchet MS"/>
                          <a:cs typeface="Trebuchet MS"/>
                        </a:rPr>
                        <a:t>Resolución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0616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120" dirty="0">
                          <a:latin typeface="Trebuchet MS"/>
                          <a:cs typeface="Trebuchet MS"/>
                        </a:rPr>
                        <a:t>1920x1080,</a:t>
                      </a:r>
                      <a:r>
                        <a:rPr sz="1100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60</a:t>
                      </a:r>
                      <a:r>
                        <a:rPr sz="1100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30" dirty="0">
                          <a:latin typeface="Trebuchet MS"/>
                          <a:cs typeface="Trebuchet MS"/>
                        </a:rPr>
                        <a:t>Hz</a:t>
                      </a:r>
                      <a:r>
                        <a:rPr sz="11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100" spc="-11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0" dirty="0">
                          <a:latin typeface="Trebuchet MS"/>
                          <a:cs typeface="Trebuchet MS"/>
                        </a:rPr>
                        <a:t>superior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0616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73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dirty="0">
                          <a:latin typeface="Trebuchet MS"/>
                          <a:cs typeface="Trebuchet MS"/>
                        </a:rPr>
                        <a:t>USB</a:t>
                      </a:r>
                      <a:r>
                        <a:rPr sz="11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0" dirty="0">
                          <a:latin typeface="Trebuchet MS"/>
                          <a:cs typeface="Trebuchet MS"/>
                        </a:rPr>
                        <a:t>puertos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24386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dirty="0">
                          <a:latin typeface="Trebuchet MS"/>
                          <a:cs typeface="Trebuchet MS"/>
                        </a:rPr>
                        <a:t>Más</a:t>
                      </a:r>
                      <a:r>
                        <a:rPr sz="1100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70" dirty="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100" spc="-1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1100" spc="-1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95" dirty="0">
                          <a:latin typeface="Trebuchet MS"/>
                          <a:cs typeface="Trebuchet MS"/>
                        </a:rPr>
                        <a:t>puertos</a:t>
                      </a:r>
                      <a:r>
                        <a:rPr sz="1100" spc="-1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USB</a:t>
                      </a:r>
                      <a:r>
                        <a:rPr sz="11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5" dirty="0">
                          <a:latin typeface="Trebuchet MS"/>
                          <a:cs typeface="Trebuchet MS"/>
                        </a:rPr>
                        <a:t>3.0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0616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869556" y="8344536"/>
            <a:ext cx="47597" cy="47597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9" y="0"/>
                </a:moveTo>
                <a:lnTo>
                  <a:pt x="20637" y="0"/>
                </a:lnTo>
                <a:lnTo>
                  <a:pt x="0" y="20701"/>
                </a:lnTo>
                <a:lnTo>
                  <a:pt x="0" y="27051"/>
                </a:lnTo>
                <a:lnTo>
                  <a:pt x="17602" y="46990"/>
                </a:lnTo>
                <a:lnTo>
                  <a:pt x="20637" y="47625"/>
                </a:lnTo>
                <a:lnTo>
                  <a:pt x="26949" y="47625"/>
                </a:lnTo>
                <a:lnTo>
                  <a:pt x="47586" y="27051"/>
                </a:lnTo>
                <a:lnTo>
                  <a:pt x="47586" y="23876"/>
                </a:lnTo>
                <a:lnTo>
                  <a:pt x="269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9556" y="8763134"/>
            <a:ext cx="47597" cy="47597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9" y="0"/>
                </a:moveTo>
                <a:lnTo>
                  <a:pt x="20637" y="0"/>
                </a:lnTo>
                <a:lnTo>
                  <a:pt x="0" y="20574"/>
                </a:lnTo>
                <a:lnTo>
                  <a:pt x="0" y="26924"/>
                </a:lnTo>
                <a:lnTo>
                  <a:pt x="17602" y="46990"/>
                </a:lnTo>
                <a:lnTo>
                  <a:pt x="20637" y="47498"/>
                </a:lnTo>
                <a:lnTo>
                  <a:pt x="26949" y="47498"/>
                </a:lnTo>
                <a:lnTo>
                  <a:pt x="47586" y="26924"/>
                </a:lnTo>
                <a:lnTo>
                  <a:pt x="47586" y="23749"/>
                </a:lnTo>
                <a:lnTo>
                  <a:pt x="269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9556" y="9181604"/>
            <a:ext cx="47597" cy="47597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9" y="0"/>
                </a:moveTo>
                <a:lnTo>
                  <a:pt x="20637" y="0"/>
                </a:lnTo>
                <a:lnTo>
                  <a:pt x="0" y="20573"/>
                </a:lnTo>
                <a:lnTo>
                  <a:pt x="0" y="26923"/>
                </a:lnTo>
                <a:lnTo>
                  <a:pt x="17602" y="46989"/>
                </a:lnTo>
                <a:lnTo>
                  <a:pt x="20637" y="47625"/>
                </a:lnTo>
                <a:lnTo>
                  <a:pt x="26949" y="47625"/>
                </a:lnTo>
                <a:lnTo>
                  <a:pt x="47586" y="26923"/>
                </a:lnTo>
                <a:lnTo>
                  <a:pt x="47586" y="23748"/>
                </a:lnTo>
                <a:lnTo>
                  <a:pt x="269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9556" y="9600087"/>
            <a:ext cx="47597" cy="47597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9" y="0"/>
                </a:moveTo>
                <a:lnTo>
                  <a:pt x="20637" y="0"/>
                </a:lnTo>
                <a:lnTo>
                  <a:pt x="0" y="20637"/>
                </a:lnTo>
                <a:lnTo>
                  <a:pt x="0" y="26949"/>
                </a:lnTo>
                <a:lnTo>
                  <a:pt x="17602" y="46989"/>
                </a:lnTo>
                <a:lnTo>
                  <a:pt x="20637" y="47586"/>
                </a:lnTo>
                <a:lnTo>
                  <a:pt x="26949" y="47586"/>
                </a:lnTo>
                <a:lnTo>
                  <a:pt x="47586" y="26949"/>
                </a:lnTo>
                <a:lnTo>
                  <a:pt x="47586" y="23799"/>
                </a:lnTo>
                <a:lnTo>
                  <a:pt x="269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9556" y="9809336"/>
            <a:ext cx="47597" cy="47597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9" y="0"/>
                </a:moveTo>
                <a:lnTo>
                  <a:pt x="20637" y="0"/>
                </a:lnTo>
                <a:lnTo>
                  <a:pt x="0" y="20637"/>
                </a:lnTo>
                <a:lnTo>
                  <a:pt x="0" y="26949"/>
                </a:lnTo>
                <a:lnTo>
                  <a:pt x="17602" y="46990"/>
                </a:lnTo>
                <a:lnTo>
                  <a:pt x="20637" y="47586"/>
                </a:lnTo>
                <a:lnTo>
                  <a:pt x="26949" y="47586"/>
                </a:lnTo>
                <a:lnTo>
                  <a:pt x="47586" y="26949"/>
                </a:lnTo>
                <a:lnTo>
                  <a:pt x="47586" y="23799"/>
                </a:lnTo>
                <a:lnTo>
                  <a:pt x="269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9556" y="10018584"/>
            <a:ext cx="47597" cy="47597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9" y="0"/>
                </a:moveTo>
                <a:lnTo>
                  <a:pt x="20637" y="0"/>
                </a:lnTo>
                <a:lnTo>
                  <a:pt x="0" y="20637"/>
                </a:lnTo>
                <a:lnTo>
                  <a:pt x="0" y="26949"/>
                </a:lnTo>
                <a:lnTo>
                  <a:pt x="17602" y="46990"/>
                </a:lnTo>
                <a:lnTo>
                  <a:pt x="20637" y="47586"/>
                </a:lnTo>
                <a:lnTo>
                  <a:pt x="26949" y="47586"/>
                </a:lnTo>
                <a:lnTo>
                  <a:pt x="47586" y="26949"/>
                </a:lnTo>
                <a:lnTo>
                  <a:pt x="47586" y="23799"/>
                </a:lnTo>
                <a:lnTo>
                  <a:pt x="269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44090" y="4435635"/>
            <a:ext cx="6068269" cy="5908344"/>
          </a:xfrm>
          <a:prstGeom prst="rect">
            <a:avLst/>
          </a:prstGeom>
        </p:spPr>
        <p:txBody>
          <a:bodyPr vert="horz" wrap="square" lIns="0" tIns="163098" rIns="0" bIns="0" rtlCol="0">
            <a:spAutoFit/>
          </a:bodyPr>
          <a:lstStyle/>
          <a:p>
            <a:pPr marL="30462">
              <a:spcBef>
                <a:spcPts val="1284"/>
              </a:spcBef>
            </a:pPr>
            <a:r>
              <a:rPr sz="1799" spc="-145" dirty="0">
                <a:latin typeface="Trebuchet MS"/>
                <a:cs typeface="Trebuchet MS"/>
              </a:rPr>
              <a:t>4.</a:t>
            </a:r>
            <a:r>
              <a:rPr sz="1799" spc="-290" dirty="0">
                <a:latin typeface="Trebuchet MS"/>
                <a:cs typeface="Trebuchet MS"/>
              </a:rPr>
              <a:t> </a:t>
            </a:r>
            <a:r>
              <a:rPr sz="1799" spc="-130" dirty="0">
                <a:latin typeface="Trebuchet MS"/>
                <a:cs typeface="Trebuchet MS"/>
              </a:rPr>
              <a:t>Limpieza</a:t>
            </a:r>
            <a:r>
              <a:rPr sz="1799" spc="-170" dirty="0">
                <a:latin typeface="Trebuchet MS"/>
                <a:cs typeface="Trebuchet MS"/>
              </a:rPr>
              <a:t> </a:t>
            </a:r>
            <a:r>
              <a:rPr sz="1799" dirty="0">
                <a:latin typeface="Trebuchet MS"/>
                <a:cs typeface="Trebuchet MS"/>
              </a:rPr>
              <a:t>y</a:t>
            </a:r>
            <a:r>
              <a:rPr sz="1799" spc="-10" dirty="0">
                <a:latin typeface="Trebuchet MS"/>
                <a:cs typeface="Trebuchet MS"/>
              </a:rPr>
              <a:t> desinfección</a:t>
            </a:r>
            <a:endParaRPr sz="1799">
              <a:latin typeface="Trebuchet MS"/>
              <a:cs typeface="Trebuchet MS"/>
            </a:endParaRPr>
          </a:p>
          <a:p>
            <a:pPr marL="312233" marR="1196257" indent="-300175">
              <a:lnSpc>
                <a:spcPct val="114999"/>
              </a:lnSpc>
              <a:spcBef>
                <a:spcPts val="580"/>
              </a:spcBef>
            </a:pPr>
            <a:r>
              <a:rPr sz="1199" spc="-30" dirty="0">
                <a:latin typeface="Trebuchet MS"/>
                <a:cs typeface="Trebuchet MS"/>
              </a:rPr>
              <a:t>Siga</a:t>
            </a:r>
            <a:r>
              <a:rPr sz="1199" spc="-25" dirty="0">
                <a:latin typeface="Trebuchet MS"/>
                <a:cs typeface="Trebuchet MS"/>
              </a:rPr>
              <a:t> </a:t>
            </a:r>
            <a:r>
              <a:rPr sz="1199" spc="-50" dirty="0">
                <a:latin typeface="Trebuchet MS"/>
                <a:cs typeface="Trebuchet MS"/>
              </a:rPr>
              <a:t>los</a:t>
            </a:r>
            <a:r>
              <a:rPr sz="1199" spc="-45" dirty="0">
                <a:latin typeface="Trebuchet MS"/>
                <a:cs typeface="Trebuchet MS"/>
              </a:rPr>
              <a:t> </a:t>
            </a:r>
            <a:r>
              <a:rPr sz="1199" spc="-40" dirty="0">
                <a:latin typeface="Trebuchet MS"/>
                <a:cs typeface="Trebuchet MS"/>
              </a:rPr>
              <a:t>pasos</a:t>
            </a:r>
            <a:r>
              <a:rPr sz="1199" spc="-55" dirty="0">
                <a:latin typeface="Trebuchet MS"/>
                <a:cs typeface="Trebuchet MS"/>
              </a:rPr>
              <a:t> </a:t>
            </a:r>
            <a:r>
              <a:rPr sz="1199" dirty="0">
                <a:latin typeface="Trebuchet MS"/>
                <a:cs typeface="Trebuchet MS"/>
              </a:rPr>
              <a:t>a</a:t>
            </a:r>
            <a:r>
              <a:rPr sz="1199" spc="-70" dirty="0">
                <a:latin typeface="Trebuchet MS"/>
                <a:cs typeface="Trebuchet MS"/>
              </a:rPr>
              <a:t> </a:t>
            </a:r>
            <a:r>
              <a:rPr sz="1199" spc="-100" dirty="0">
                <a:latin typeface="Trebuchet MS"/>
                <a:cs typeface="Trebuchet MS"/>
              </a:rPr>
              <a:t>continuación</a:t>
            </a:r>
            <a:r>
              <a:rPr sz="1199" spc="-130" dirty="0">
                <a:latin typeface="Trebuchet MS"/>
                <a:cs typeface="Trebuchet MS"/>
              </a:rPr>
              <a:t> </a:t>
            </a:r>
            <a:r>
              <a:rPr sz="1199" spc="-70" dirty="0">
                <a:latin typeface="Trebuchet MS"/>
                <a:cs typeface="Trebuchet MS"/>
              </a:rPr>
              <a:t>para</a:t>
            </a:r>
            <a:r>
              <a:rPr sz="1199" spc="-95" dirty="0">
                <a:latin typeface="Trebuchet MS"/>
                <a:cs typeface="Trebuchet MS"/>
              </a:rPr>
              <a:t> </a:t>
            </a:r>
            <a:r>
              <a:rPr sz="1199" spc="-80" dirty="0">
                <a:latin typeface="Trebuchet MS"/>
                <a:cs typeface="Trebuchet MS"/>
              </a:rPr>
              <a:t>realizar</a:t>
            </a:r>
            <a:r>
              <a:rPr sz="1199" spc="-120" dirty="0">
                <a:latin typeface="Trebuchet MS"/>
                <a:cs typeface="Trebuchet MS"/>
              </a:rPr>
              <a:t> </a:t>
            </a:r>
            <a:r>
              <a:rPr sz="1199" spc="-60" dirty="0">
                <a:latin typeface="Trebuchet MS"/>
                <a:cs typeface="Trebuchet MS"/>
              </a:rPr>
              <a:t>la</a:t>
            </a:r>
            <a:r>
              <a:rPr sz="1199" spc="-85" dirty="0">
                <a:latin typeface="Trebuchet MS"/>
                <a:cs typeface="Trebuchet MS"/>
              </a:rPr>
              <a:t> </a:t>
            </a:r>
            <a:r>
              <a:rPr sz="1199" spc="-95" dirty="0">
                <a:latin typeface="Trebuchet MS"/>
                <a:cs typeface="Trebuchet MS"/>
              </a:rPr>
              <a:t>limpieza</a:t>
            </a:r>
            <a:r>
              <a:rPr sz="1199" spc="-90" dirty="0">
                <a:latin typeface="Trebuchet MS"/>
                <a:cs typeface="Trebuchet MS"/>
              </a:rPr>
              <a:t> </a:t>
            </a:r>
            <a:r>
              <a:rPr sz="1199" dirty="0">
                <a:latin typeface="Trebuchet MS"/>
                <a:cs typeface="Trebuchet MS"/>
              </a:rPr>
              <a:t>y</a:t>
            </a:r>
            <a:r>
              <a:rPr sz="1199" spc="20" dirty="0">
                <a:latin typeface="Trebuchet MS"/>
                <a:cs typeface="Trebuchet MS"/>
              </a:rPr>
              <a:t> </a:t>
            </a:r>
            <a:r>
              <a:rPr sz="1199" spc="-95" dirty="0">
                <a:latin typeface="Trebuchet MS"/>
                <a:cs typeface="Trebuchet MS"/>
              </a:rPr>
              <a:t>desinfección</a:t>
            </a:r>
            <a:r>
              <a:rPr sz="1199" spc="-60" dirty="0">
                <a:latin typeface="Trebuchet MS"/>
                <a:cs typeface="Trebuchet MS"/>
              </a:rPr>
              <a:t> de</a:t>
            </a:r>
            <a:r>
              <a:rPr sz="1199" spc="-130" dirty="0">
                <a:latin typeface="Trebuchet MS"/>
                <a:cs typeface="Trebuchet MS"/>
              </a:rPr>
              <a:t> </a:t>
            </a:r>
            <a:r>
              <a:rPr sz="1199" spc="-110" dirty="0">
                <a:latin typeface="Trebuchet MS"/>
                <a:cs typeface="Trebuchet MS"/>
              </a:rPr>
              <a:t>alto</a:t>
            </a:r>
            <a:r>
              <a:rPr sz="1199" spc="-114" dirty="0">
                <a:latin typeface="Trebuchet MS"/>
                <a:cs typeface="Trebuchet MS"/>
              </a:rPr>
              <a:t> </a:t>
            </a:r>
            <a:r>
              <a:rPr sz="1199" spc="-25" dirty="0">
                <a:latin typeface="Trebuchet MS"/>
                <a:cs typeface="Trebuchet MS"/>
              </a:rPr>
              <a:t>nivel: </a:t>
            </a:r>
            <a:r>
              <a:rPr sz="1199" spc="-105" dirty="0">
                <a:latin typeface="Trebuchet MS"/>
                <a:cs typeface="Trebuchet MS"/>
              </a:rPr>
              <a:t>Desconecte</a:t>
            </a:r>
            <a:r>
              <a:rPr sz="1199" spc="-70" dirty="0">
                <a:latin typeface="Trebuchet MS"/>
                <a:cs typeface="Trebuchet MS"/>
              </a:rPr>
              <a:t> </a:t>
            </a:r>
            <a:r>
              <a:rPr sz="1199" spc="-60" dirty="0">
                <a:latin typeface="Trebuchet MS"/>
                <a:cs typeface="Trebuchet MS"/>
              </a:rPr>
              <a:t>la</a:t>
            </a:r>
            <a:r>
              <a:rPr sz="1199" spc="-80" dirty="0">
                <a:latin typeface="Trebuchet MS"/>
                <a:cs typeface="Trebuchet MS"/>
              </a:rPr>
              <a:t> </a:t>
            </a:r>
            <a:r>
              <a:rPr sz="1199" spc="-100" dirty="0">
                <a:latin typeface="Trebuchet MS"/>
                <a:cs typeface="Trebuchet MS"/>
              </a:rPr>
              <a:t>alimentación</a:t>
            </a:r>
            <a:r>
              <a:rPr sz="1199" spc="-114" dirty="0">
                <a:latin typeface="Trebuchet MS"/>
                <a:cs typeface="Trebuchet MS"/>
              </a:rPr>
              <a:t> </a:t>
            </a:r>
            <a:r>
              <a:rPr sz="1199" spc="-85" dirty="0">
                <a:latin typeface="Trebuchet MS"/>
                <a:cs typeface="Trebuchet MS"/>
              </a:rPr>
              <a:t>del</a:t>
            </a:r>
            <a:r>
              <a:rPr sz="1199" spc="-125" dirty="0">
                <a:latin typeface="Trebuchet MS"/>
                <a:cs typeface="Trebuchet MS"/>
              </a:rPr>
              <a:t> </a:t>
            </a:r>
            <a:r>
              <a:rPr sz="1199" spc="-85" dirty="0">
                <a:latin typeface="Trebuchet MS"/>
                <a:cs typeface="Trebuchet MS"/>
              </a:rPr>
              <a:t>Aoralscan</a:t>
            </a:r>
            <a:r>
              <a:rPr sz="1199" spc="-30" dirty="0">
                <a:latin typeface="Trebuchet MS"/>
                <a:cs typeface="Trebuchet MS"/>
              </a:rPr>
              <a:t> </a:t>
            </a:r>
            <a:r>
              <a:rPr sz="1199" spc="-25" dirty="0">
                <a:latin typeface="Trebuchet MS"/>
                <a:cs typeface="Trebuchet MS"/>
              </a:rPr>
              <a:t>3.</a:t>
            </a:r>
            <a:endParaRPr sz="1199">
              <a:latin typeface="Trebuchet MS"/>
              <a:cs typeface="Trebuchet MS"/>
            </a:endParaRPr>
          </a:p>
          <a:p>
            <a:pPr marL="271617" marR="31096" algn="just">
              <a:lnSpc>
                <a:spcPct val="114999"/>
              </a:lnSpc>
            </a:pPr>
            <a:r>
              <a:rPr sz="1199" spc="-70" dirty="0">
                <a:latin typeface="Trebuchet MS"/>
                <a:cs typeface="Trebuchet MS"/>
              </a:rPr>
              <a:t>Sujete</a:t>
            </a:r>
            <a:r>
              <a:rPr sz="1199" spc="-25" dirty="0">
                <a:latin typeface="Trebuchet MS"/>
                <a:cs typeface="Trebuchet MS"/>
              </a:rPr>
              <a:t> </a:t>
            </a:r>
            <a:r>
              <a:rPr sz="1199" spc="-95" dirty="0">
                <a:latin typeface="Trebuchet MS"/>
                <a:cs typeface="Trebuchet MS"/>
              </a:rPr>
              <a:t>firmemente</a:t>
            </a:r>
            <a:r>
              <a:rPr sz="1199" spc="5" dirty="0">
                <a:latin typeface="Trebuchet MS"/>
                <a:cs typeface="Trebuchet MS"/>
              </a:rPr>
              <a:t> </a:t>
            </a:r>
            <a:r>
              <a:rPr sz="1199" dirty="0">
                <a:latin typeface="Trebuchet MS"/>
                <a:cs typeface="Trebuchet MS"/>
              </a:rPr>
              <a:t>el</a:t>
            </a:r>
            <a:r>
              <a:rPr sz="1199" spc="-25" dirty="0">
                <a:latin typeface="Trebuchet MS"/>
                <a:cs typeface="Trebuchet MS"/>
              </a:rPr>
              <a:t> </a:t>
            </a:r>
            <a:r>
              <a:rPr sz="1199" spc="-45" dirty="0">
                <a:latin typeface="Trebuchet MS"/>
                <a:cs typeface="Trebuchet MS"/>
              </a:rPr>
              <a:t>cabezal</a:t>
            </a:r>
            <a:r>
              <a:rPr sz="1199" spc="-15" dirty="0">
                <a:latin typeface="Trebuchet MS"/>
                <a:cs typeface="Trebuchet MS"/>
              </a:rPr>
              <a:t> </a:t>
            </a:r>
            <a:r>
              <a:rPr sz="1199" dirty="0">
                <a:latin typeface="Trebuchet MS"/>
                <a:cs typeface="Trebuchet MS"/>
              </a:rPr>
              <a:t>del</a:t>
            </a:r>
            <a:r>
              <a:rPr sz="1199" spc="-10" dirty="0">
                <a:latin typeface="Trebuchet MS"/>
                <a:cs typeface="Trebuchet MS"/>
              </a:rPr>
              <a:t> </a:t>
            </a:r>
            <a:r>
              <a:rPr sz="1199" spc="-30" dirty="0">
                <a:latin typeface="Trebuchet MS"/>
                <a:cs typeface="Trebuchet MS"/>
              </a:rPr>
              <a:t>escáner</a:t>
            </a:r>
            <a:r>
              <a:rPr sz="1199" dirty="0">
                <a:latin typeface="Trebuchet MS"/>
                <a:cs typeface="Trebuchet MS"/>
              </a:rPr>
              <a:t> con</a:t>
            </a:r>
            <a:r>
              <a:rPr sz="1199" spc="20" dirty="0">
                <a:latin typeface="Trebuchet MS"/>
                <a:cs typeface="Trebuchet MS"/>
              </a:rPr>
              <a:t> </a:t>
            </a:r>
            <a:r>
              <a:rPr sz="1199" dirty="0">
                <a:latin typeface="Trebuchet MS"/>
                <a:cs typeface="Trebuchet MS"/>
              </a:rPr>
              <a:t>el</a:t>
            </a:r>
            <a:r>
              <a:rPr sz="1199" spc="50" dirty="0">
                <a:latin typeface="Trebuchet MS"/>
                <a:cs typeface="Trebuchet MS"/>
              </a:rPr>
              <a:t> </a:t>
            </a:r>
            <a:r>
              <a:rPr sz="1199" spc="-35" dirty="0">
                <a:latin typeface="Trebuchet MS"/>
                <a:cs typeface="Trebuchet MS"/>
              </a:rPr>
              <a:t>pulgar</a:t>
            </a:r>
            <a:r>
              <a:rPr sz="1199" dirty="0">
                <a:latin typeface="Trebuchet MS"/>
                <a:cs typeface="Trebuchet MS"/>
              </a:rPr>
              <a:t> y</a:t>
            </a:r>
            <a:r>
              <a:rPr sz="1199" spc="60" dirty="0">
                <a:latin typeface="Trebuchet MS"/>
                <a:cs typeface="Trebuchet MS"/>
              </a:rPr>
              <a:t> </a:t>
            </a:r>
            <a:r>
              <a:rPr sz="1199" dirty="0">
                <a:latin typeface="Trebuchet MS"/>
                <a:cs typeface="Trebuchet MS"/>
              </a:rPr>
              <a:t>el</a:t>
            </a:r>
            <a:r>
              <a:rPr sz="1199" spc="45" dirty="0">
                <a:latin typeface="Trebuchet MS"/>
                <a:cs typeface="Trebuchet MS"/>
              </a:rPr>
              <a:t> </a:t>
            </a:r>
            <a:r>
              <a:rPr sz="1199" spc="-40" dirty="0">
                <a:latin typeface="Trebuchet MS"/>
                <a:cs typeface="Trebuchet MS"/>
              </a:rPr>
              <a:t>índice</a:t>
            </a:r>
            <a:r>
              <a:rPr sz="1199" spc="-5" dirty="0">
                <a:latin typeface="Trebuchet MS"/>
                <a:cs typeface="Trebuchet MS"/>
              </a:rPr>
              <a:t> </a:t>
            </a:r>
            <a:r>
              <a:rPr sz="1199" dirty="0">
                <a:latin typeface="Trebuchet MS"/>
                <a:cs typeface="Trebuchet MS"/>
              </a:rPr>
              <a:t>por</a:t>
            </a:r>
            <a:r>
              <a:rPr sz="1199" spc="30" dirty="0">
                <a:latin typeface="Trebuchet MS"/>
                <a:cs typeface="Trebuchet MS"/>
              </a:rPr>
              <a:t> </a:t>
            </a:r>
            <a:r>
              <a:rPr sz="1199" spc="-10" dirty="0">
                <a:latin typeface="Trebuchet MS"/>
                <a:cs typeface="Trebuchet MS"/>
              </a:rPr>
              <a:t>ambos</a:t>
            </a:r>
            <a:r>
              <a:rPr sz="1199" spc="15" dirty="0">
                <a:latin typeface="Trebuchet MS"/>
                <a:cs typeface="Trebuchet MS"/>
              </a:rPr>
              <a:t> </a:t>
            </a:r>
            <a:r>
              <a:rPr sz="1199" dirty="0">
                <a:latin typeface="Trebuchet MS"/>
                <a:cs typeface="Trebuchet MS"/>
              </a:rPr>
              <a:t>lados</a:t>
            </a:r>
            <a:r>
              <a:rPr sz="1199" spc="25" dirty="0">
                <a:latin typeface="Trebuchet MS"/>
                <a:cs typeface="Trebuchet MS"/>
              </a:rPr>
              <a:t> </a:t>
            </a:r>
            <a:r>
              <a:rPr sz="1199" dirty="0">
                <a:latin typeface="Trebuchet MS"/>
                <a:cs typeface="Trebuchet MS"/>
              </a:rPr>
              <a:t>y,</a:t>
            </a:r>
            <a:r>
              <a:rPr sz="1199" spc="40" dirty="0">
                <a:latin typeface="Trebuchet MS"/>
                <a:cs typeface="Trebuchet MS"/>
              </a:rPr>
              <a:t> </a:t>
            </a:r>
            <a:r>
              <a:rPr sz="1199" spc="-50" dirty="0">
                <a:latin typeface="Trebuchet MS"/>
                <a:cs typeface="Trebuchet MS"/>
              </a:rPr>
              <a:t>a </a:t>
            </a:r>
            <a:r>
              <a:rPr sz="1199" spc="-110" dirty="0">
                <a:latin typeface="Trebuchet MS"/>
                <a:cs typeface="Trebuchet MS"/>
              </a:rPr>
              <a:t>continuación,</a:t>
            </a:r>
            <a:r>
              <a:rPr sz="1199" spc="-120" dirty="0">
                <a:latin typeface="Trebuchet MS"/>
                <a:cs typeface="Trebuchet MS"/>
              </a:rPr>
              <a:t> </a:t>
            </a:r>
            <a:r>
              <a:rPr sz="1199" spc="-100" dirty="0">
                <a:latin typeface="Trebuchet MS"/>
                <a:cs typeface="Trebuchet MS"/>
              </a:rPr>
              <a:t>deslice</a:t>
            </a:r>
            <a:r>
              <a:rPr sz="1199" spc="-65" dirty="0">
                <a:latin typeface="Trebuchet MS"/>
                <a:cs typeface="Trebuchet MS"/>
              </a:rPr>
              <a:t> </a:t>
            </a:r>
            <a:r>
              <a:rPr sz="1199" spc="-100" dirty="0">
                <a:latin typeface="Trebuchet MS"/>
                <a:cs typeface="Trebuchet MS"/>
              </a:rPr>
              <a:t>suavemente</a:t>
            </a:r>
            <a:r>
              <a:rPr sz="1199" spc="-60" dirty="0">
                <a:latin typeface="Trebuchet MS"/>
                <a:cs typeface="Trebuchet MS"/>
              </a:rPr>
              <a:t> </a:t>
            </a:r>
            <a:r>
              <a:rPr sz="1199" spc="-65" dirty="0">
                <a:latin typeface="Trebuchet MS"/>
                <a:cs typeface="Trebuchet MS"/>
              </a:rPr>
              <a:t>el</a:t>
            </a:r>
            <a:r>
              <a:rPr sz="1199" spc="-105" dirty="0">
                <a:latin typeface="Trebuchet MS"/>
                <a:cs typeface="Trebuchet MS"/>
              </a:rPr>
              <a:t> </a:t>
            </a:r>
            <a:r>
              <a:rPr sz="1199" spc="-95" dirty="0">
                <a:latin typeface="Trebuchet MS"/>
                <a:cs typeface="Trebuchet MS"/>
              </a:rPr>
              <a:t>cabezal</a:t>
            </a:r>
            <a:r>
              <a:rPr sz="1199" spc="-75" dirty="0">
                <a:latin typeface="Trebuchet MS"/>
                <a:cs typeface="Trebuchet MS"/>
              </a:rPr>
              <a:t> para</a:t>
            </a:r>
            <a:r>
              <a:rPr sz="1199" spc="-90" dirty="0">
                <a:latin typeface="Trebuchet MS"/>
                <a:cs typeface="Trebuchet MS"/>
              </a:rPr>
              <a:t> sacarlo</a:t>
            </a:r>
            <a:r>
              <a:rPr sz="1199" spc="-10" dirty="0">
                <a:latin typeface="Trebuchet MS"/>
                <a:cs typeface="Trebuchet MS"/>
              </a:rPr>
              <a:t> </a:t>
            </a:r>
            <a:r>
              <a:rPr sz="1199" spc="-85" dirty="0">
                <a:latin typeface="Trebuchet MS"/>
                <a:cs typeface="Trebuchet MS"/>
              </a:rPr>
              <a:t>del</a:t>
            </a:r>
            <a:r>
              <a:rPr sz="1199" spc="-105" dirty="0">
                <a:latin typeface="Trebuchet MS"/>
                <a:cs typeface="Trebuchet MS"/>
              </a:rPr>
              <a:t> </a:t>
            </a:r>
            <a:r>
              <a:rPr sz="1199" spc="-100" dirty="0">
                <a:latin typeface="Trebuchet MS"/>
                <a:cs typeface="Trebuchet MS"/>
              </a:rPr>
              <a:t>cuerpo</a:t>
            </a:r>
            <a:r>
              <a:rPr sz="1199" spc="-75" dirty="0">
                <a:latin typeface="Trebuchet MS"/>
                <a:cs typeface="Trebuchet MS"/>
              </a:rPr>
              <a:t> </a:t>
            </a:r>
            <a:r>
              <a:rPr sz="1199" spc="-90" dirty="0">
                <a:latin typeface="Trebuchet MS"/>
                <a:cs typeface="Trebuchet MS"/>
              </a:rPr>
              <a:t>del</a:t>
            </a:r>
            <a:r>
              <a:rPr sz="1199" spc="-120" dirty="0">
                <a:latin typeface="Trebuchet MS"/>
                <a:cs typeface="Trebuchet MS"/>
              </a:rPr>
              <a:t> </a:t>
            </a:r>
            <a:r>
              <a:rPr sz="1199" spc="-10" dirty="0">
                <a:latin typeface="Trebuchet MS"/>
                <a:cs typeface="Trebuchet MS"/>
              </a:rPr>
              <a:t>escáner.</a:t>
            </a:r>
            <a:endParaRPr sz="1199">
              <a:latin typeface="Trebuchet MS"/>
              <a:cs typeface="Trebuchet MS"/>
            </a:endParaRPr>
          </a:p>
          <a:p>
            <a:pPr marL="12692">
              <a:spcBef>
                <a:spcPts val="335"/>
              </a:spcBef>
            </a:pPr>
            <a:r>
              <a:rPr sz="1199" spc="-10" dirty="0">
                <a:latin typeface="Trebuchet MS"/>
                <a:cs typeface="Trebuchet MS"/>
              </a:rPr>
              <a:t>PRECAUCIÓN</a:t>
            </a:r>
            <a:endParaRPr sz="1199">
              <a:latin typeface="Trebuchet MS"/>
              <a:cs typeface="Trebuchet MS"/>
            </a:endParaRPr>
          </a:p>
          <a:p>
            <a:pPr marL="12692" algn="just">
              <a:spcBef>
                <a:spcPts val="85"/>
              </a:spcBef>
            </a:pPr>
            <a:r>
              <a:rPr sz="1199" dirty="0">
                <a:latin typeface="Trebuchet MS"/>
                <a:cs typeface="Trebuchet MS"/>
              </a:rPr>
              <a:t>No</a:t>
            </a:r>
            <a:r>
              <a:rPr sz="1199" spc="-20" dirty="0">
                <a:latin typeface="Trebuchet MS"/>
                <a:cs typeface="Trebuchet MS"/>
              </a:rPr>
              <a:t> </a:t>
            </a:r>
            <a:r>
              <a:rPr sz="1199" spc="-120" dirty="0">
                <a:latin typeface="Trebuchet MS"/>
                <a:cs typeface="Trebuchet MS"/>
              </a:rPr>
              <a:t>coloque</a:t>
            </a:r>
            <a:r>
              <a:rPr sz="1199" spc="-114" dirty="0">
                <a:latin typeface="Trebuchet MS"/>
                <a:cs typeface="Trebuchet MS"/>
              </a:rPr>
              <a:t> </a:t>
            </a:r>
            <a:r>
              <a:rPr sz="1199" spc="-55" dirty="0">
                <a:latin typeface="Trebuchet MS"/>
                <a:cs typeface="Trebuchet MS"/>
              </a:rPr>
              <a:t>su(s)</a:t>
            </a:r>
            <a:r>
              <a:rPr sz="1199" spc="-40" dirty="0">
                <a:latin typeface="Trebuchet MS"/>
                <a:cs typeface="Trebuchet MS"/>
              </a:rPr>
              <a:t> </a:t>
            </a:r>
            <a:r>
              <a:rPr sz="1199" spc="-90" dirty="0">
                <a:latin typeface="Trebuchet MS"/>
                <a:cs typeface="Trebuchet MS"/>
              </a:rPr>
              <a:t>dedo(s)</a:t>
            </a:r>
            <a:r>
              <a:rPr sz="1199" spc="-95" dirty="0">
                <a:latin typeface="Trebuchet MS"/>
                <a:cs typeface="Trebuchet MS"/>
              </a:rPr>
              <a:t> </a:t>
            </a:r>
            <a:r>
              <a:rPr sz="1199" spc="-55" dirty="0">
                <a:latin typeface="Trebuchet MS"/>
                <a:cs typeface="Trebuchet MS"/>
              </a:rPr>
              <a:t>en</a:t>
            </a:r>
            <a:r>
              <a:rPr sz="1199" spc="-114" dirty="0">
                <a:latin typeface="Trebuchet MS"/>
                <a:cs typeface="Trebuchet MS"/>
              </a:rPr>
              <a:t> </a:t>
            </a:r>
            <a:r>
              <a:rPr sz="1199" spc="-60" dirty="0">
                <a:latin typeface="Trebuchet MS"/>
                <a:cs typeface="Trebuchet MS"/>
              </a:rPr>
              <a:t>el</a:t>
            </a:r>
            <a:r>
              <a:rPr sz="1199" spc="-130" dirty="0">
                <a:latin typeface="Trebuchet MS"/>
                <a:cs typeface="Trebuchet MS"/>
              </a:rPr>
              <a:t> </a:t>
            </a:r>
            <a:r>
              <a:rPr sz="1199" spc="-100" dirty="0">
                <a:latin typeface="Trebuchet MS"/>
                <a:cs typeface="Trebuchet MS"/>
              </a:rPr>
              <a:t>espejo</a:t>
            </a:r>
            <a:r>
              <a:rPr sz="1199" spc="-120" dirty="0">
                <a:latin typeface="Trebuchet MS"/>
                <a:cs typeface="Trebuchet MS"/>
              </a:rPr>
              <a:t> </a:t>
            </a:r>
            <a:r>
              <a:rPr sz="1199" spc="-60" dirty="0">
                <a:latin typeface="Trebuchet MS"/>
                <a:cs typeface="Trebuchet MS"/>
              </a:rPr>
              <a:t>de</a:t>
            </a:r>
            <a:r>
              <a:rPr sz="1199" spc="-120" dirty="0">
                <a:latin typeface="Trebuchet MS"/>
                <a:cs typeface="Trebuchet MS"/>
              </a:rPr>
              <a:t> </a:t>
            </a:r>
            <a:r>
              <a:rPr sz="1199" spc="-55" dirty="0">
                <a:latin typeface="Trebuchet MS"/>
                <a:cs typeface="Trebuchet MS"/>
              </a:rPr>
              <a:t>la</a:t>
            </a:r>
            <a:r>
              <a:rPr sz="1199" spc="-95" dirty="0">
                <a:latin typeface="Trebuchet MS"/>
                <a:cs typeface="Trebuchet MS"/>
              </a:rPr>
              <a:t> </a:t>
            </a:r>
            <a:r>
              <a:rPr sz="1199" spc="-85" dirty="0">
                <a:latin typeface="Trebuchet MS"/>
                <a:cs typeface="Trebuchet MS"/>
              </a:rPr>
              <a:t>cabeza</a:t>
            </a:r>
            <a:r>
              <a:rPr sz="1199" spc="-95" dirty="0">
                <a:latin typeface="Trebuchet MS"/>
                <a:cs typeface="Trebuchet MS"/>
              </a:rPr>
              <a:t> cuando</a:t>
            </a:r>
            <a:r>
              <a:rPr sz="1199" spc="-110" dirty="0">
                <a:latin typeface="Trebuchet MS"/>
                <a:cs typeface="Trebuchet MS"/>
              </a:rPr>
              <a:t> </a:t>
            </a:r>
            <a:r>
              <a:rPr sz="1199" spc="-70" dirty="0">
                <a:latin typeface="Trebuchet MS"/>
                <a:cs typeface="Trebuchet MS"/>
              </a:rPr>
              <a:t>lo</a:t>
            </a:r>
            <a:r>
              <a:rPr sz="1199" spc="-95" dirty="0">
                <a:latin typeface="Trebuchet MS"/>
                <a:cs typeface="Trebuchet MS"/>
              </a:rPr>
              <a:t> </a:t>
            </a:r>
            <a:r>
              <a:rPr sz="1199" spc="-135" dirty="0">
                <a:latin typeface="Trebuchet MS"/>
                <a:cs typeface="Trebuchet MS"/>
              </a:rPr>
              <a:t>quite,</a:t>
            </a:r>
            <a:r>
              <a:rPr sz="1199" spc="-180" dirty="0">
                <a:latin typeface="Trebuchet MS"/>
                <a:cs typeface="Trebuchet MS"/>
              </a:rPr>
              <a:t> </a:t>
            </a:r>
            <a:r>
              <a:rPr sz="1199" spc="-20" dirty="0">
                <a:latin typeface="Trebuchet MS"/>
                <a:cs typeface="Trebuchet MS"/>
              </a:rPr>
              <a:t>ya</a:t>
            </a:r>
            <a:r>
              <a:rPr sz="1199" spc="-30" dirty="0">
                <a:latin typeface="Trebuchet MS"/>
                <a:cs typeface="Trebuchet MS"/>
              </a:rPr>
              <a:t> </a:t>
            </a:r>
            <a:r>
              <a:rPr sz="1199" spc="-90" dirty="0">
                <a:latin typeface="Trebuchet MS"/>
                <a:cs typeface="Trebuchet MS"/>
              </a:rPr>
              <a:t>que</a:t>
            </a:r>
            <a:r>
              <a:rPr sz="1199" spc="-130" dirty="0">
                <a:latin typeface="Trebuchet MS"/>
                <a:cs typeface="Trebuchet MS"/>
              </a:rPr>
              <a:t> </a:t>
            </a:r>
            <a:r>
              <a:rPr sz="1199" spc="-95" dirty="0">
                <a:latin typeface="Trebuchet MS"/>
                <a:cs typeface="Trebuchet MS"/>
              </a:rPr>
              <a:t>esto</a:t>
            </a:r>
            <a:r>
              <a:rPr sz="1199" spc="-85" dirty="0">
                <a:latin typeface="Trebuchet MS"/>
                <a:cs typeface="Trebuchet MS"/>
              </a:rPr>
              <a:t> </a:t>
            </a:r>
            <a:r>
              <a:rPr sz="1199" spc="-100" dirty="0">
                <a:latin typeface="Trebuchet MS"/>
                <a:cs typeface="Trebuchet MS"/>
              </a:rPr>
              <a:t>puede</a:t>
            </a:r>
            <a:r>
              <a:rPr sz="1199" spc="-135" dirty="0">
                <a:latin typeface="Trebuchet MS"/>
                <a:cs typeface="Trebuchet MS"/>
              </a:rPr>
              <a:t> </a:t>
            </a:r>
            <a:r>
              <a:rPr sz="1199" spc="-75" dirty="0">
                <a:latin typeface="Trebuchet MS"/>
                <a:cs typeface="Trebuchet MS"/>
              </a:rPr>
              <a:t>dañar</a:t>
            </a:r>
            <a:r>
              <a:rPr sz="1199" spc="-105" dirty="0">
                <a:latin typeface="Trebuchet MS"/>
                <a:cs typeface="Trebuchet MS"/>
              </a:rPr>
              <a:t> </a:t>
            </a:r>
            <a:r>
              <a:rPr sz="1199" spc="-60" dirty="0">
                <a:latin typeface="Trebuchet MS"/>
                <a:cs typeface="Trebuchet MS"/>
              </a:rPr>
              <a:t>el</a:t>
            </a:r>
            <a:r>
              <a:rPr sz="1199" spc="-120" dirty="0">
                <a:latin typeface="Trebuchet MS"/>
                <a:cs typeface="Trebuchet MS"/>
              </a:rPr>
              <a:t> </a:t>
            </a:r>
            <a:r>
              <a:rPr sz="1199" spc="-10" dirty="0">
                <a:latin typeface="Trebuchet MS"/>
                <a:cs typeface="Trebuchet MS"/>
              </a:rPr>
              <a:t>espejo.</a:t>
            </a:r>
            <a:endParaRPr sz="1199">
              <a:latin typeface="Trebuchet MS"/>
              <a:cs typeface="Trebuchet MS"/>
            </a:endParaRPr>
          </a:p>
          <a:p>
            <a:pPr marL="271617" marR="10789" algn="just">
              <a:lnSpc>
                <a:spcPct val="114999"/>
              </a:lnSpc>
            </a:pPr>
            <a:r>
              <a:rPr sz="1199" spc="-75" dirty="0">
                <a:latin typeface="Trebuchet MS"/>
                <a:cs typeface="Trebuchet MS"/>
              </a:rPr>
              <a:t>Sujete</a:t>
            </a:r>
            <a:r>
              <a:rPr sz="1199" spc="-20" dirty="0">
                <a:latin typeface="Trebuchet MS"/>
                <a:cs typeface="Trebuchet MS"/>
              </a:rPr>
              <a:t> </a:t>
            </a:r>
            <a:r>
              <a:rPr sz="1199" dirty="0">
                <a:latin typeface="Trebuchet MS"/>
                <a:cs typeface="Trebuchet MS"/>
              </a:rPr>
              <a:t>la</a:t>
            </a:r>
            <a:r>
              <a:rPr sz="1199" spc="-65" dirty="0">
                <a:latin typeface="Trebuchet MS"/>
                <a:cs typeface="Trebuchet MS"/>
              </a:rPr>
              <a:t> </a:t>
            </a:r>
            <a:r>
              <a:rPr sz="1199" spc="-50" dirty="0">
                <a:latin typeface="Trebuchet MS"/>
                <a:cs typeface="Trebuchet MS"/>
              </a:rPr>
              <a:t>tapa</a:t>
            </a:r>
            <a:r>
              <a:rPr sz="1199" spc="-15" dirty="0">
                <a:latin typeface="Trebuchet MS"/>
                <a:cs typeface="Trebuchet MS"/>
              </a:rPr>
              <a:t> </a:t>
            </a:r>
            <a:r>
              <a:rPr sz="1199" spc="-110" dirty="0">
                <a:latin typeface="Trebuchet MS"/>
                <a:cs typeface="Trebuchet MS"/>
              </a:rPr>
              <a:t>protectora</a:t>
            </a:r>
            <a:r>
              <a:rPr sz="1199" spc="20" dirty="0">
                <a:latin typeface="Trebuchet MS"/>
                <a:cs typeface="Trebuchet MS"/>
              </a:rPr>
              <a:t> </a:t>
            </a:r>
            <a:r>
              <a:rPr sz="1199" spc="-65" dirty="0">
                <a:latin typeface="Trebuchet MS"/>
                <a:cs typeface="Trebuchet MS"/>
              </a:rPr>
              <a:t>suministrada</a:t>
            </a:r>
            <a:r>
              <a:rPr sz="1199" spc="-20" dirty="0">
                <a:latin typeface="Trebuchet MS"/>
                <a:cs typeface="Trebuchet MS"/>
              </a:rPr>
              <a:t> </a:t>
            </a:r>
            <a:r>
              <a:rPr sz="1199" dirty="0">
                <a:latin typeface="Trebuchet MS"/>
                <a:cs typeface="Trebuchet MS"/>
              </a:rPr>
              <a:t>con</a:t>
            </a:r>
            <a:r>
              <a:rPr sz="1199" spc="45" dirty="0">
                <a:latin typeface="Trebuchet MS"/>
                <a:cs typeface="Trebuchet MS"/>
              </a:rPr>
              <a:t> </a:t>
            </a:r>
            <a:r>
              <a:rPr sz="1199" dirty="0">
                <a:latin typeface="Trebuchet MS"/>
                <a:cs typeface="Trebuchet MS"/>
              </a:rPr>
              <a:t>la</a:t>
            </a:r>
            <a:r>
              <a:rPr sz="1199" spc="95" dirty="0">
                <a:latin typeface="Trebuchet MS"/>
                <a:cs typeface="Trebuchet MS"/>
              </a:rPr>
              <a:t> </a:t>
            </a:r>
            <a:r>
              <a:rPr sz="1199" spc="-50" dirty="0">
                <a:latin typeface="Trebuchet MS"/>
                <a:cs typeface="Trebuchet MS"/>
              </a:rPr>
              <a:t>marca</a:t>
            </a:r>
            <a:r>
              <a:rPr sz="1199" spc="20" dirty="0">
                <a:latin typeface="Trebuchet MS"/>
                <a:cs typeface="Trebuchet MS"/>
              </a:rPr>
              <a:t> </a:t>
            </a:r>
            <a:r>
              <a:rPr sz="1199" spc="-80" dirty="0">
                <a:latin typeface="Trebuchet MS"/>
                <a:cs typeface="Trebuchet MS"/>
              </a:rPr>
              <a:t>triangular</a:t>
            </a:r>
            <a:r>
              <a:rPr sz="1199" spc="-10" dirty="0">
                <a:latin typeface="Trebuchet MS"/>
                <a:cs typeface="Trebuchet MS"/>
              </a:rPr>
              <a:t> </a:t>
            </a:r>
            <a:r>
              <a:rPr sz="1199" spc="-40" dirty="0">
                <a:latin typeface="Trebuchet MS"/>
                <a:cs typeface="Trebuchet MS"/>
              </a:rPr>
              <a:t>hacia</a:t>
            </a:r>
            <a:r>
              <a:rPr sz="1199" spc="10" dirty="0">
                <a:latin typeface="Trebuchet MS"/>
                <a:cs typeface="Trebuchet MS"/>
              </a:rPr>
              <a:t> </a:t>
            </a:r>
            <a:r>
              <a:rPr sz="1199" spc="-85" dirty="0">
                <a:latin typeface="Trebuchet MS"/>
                <a:cs typeface="Trebuchet MS"/>
              </a:rPr>
              <a:t>arriba.</a:t>
            </a:r>
            <a:r>
              <a:rPr sz="1199" spc="-5" dirty="0">
                <a:latin typeface="Trebuchet MS"/>
                <a:cs typeface="Trebuchet MS"/>
              </a:rPr>
              <a:t> </a:t>
            </a:r>
            <a:r>
              <a:rPr sz="1199" spc="-105" dirty="0">
                <a:latin typeface="Trebuchet MS"/>
                <a:cs typeface="Trebuchet MS"/>
              </a:rPr>
              <a:t>Luego,</a:t>
            </a:r>
            <a:r>
              <a:rPr sz="1199" spc="15" dirty="0">
                <a:latin typeface="Trebuchet MS"/>
                <a:cs typeface="Trebuchet MS"/>
              </a:rPr>
              <a:t> </a:t>
            </a:r>
            <a:r>
              <a:rPr sz="1199" spc="-65" dirty="0">
                <a:latin typeface="Trebuchet MS"/>
                <a:cs typeface="Trebuchet MS"/>
              </a:rPr>
              <a:t>alinee</a:t>
            </a:r>
            <a:r>
              <a:rPr sz="1199" spc="-5" dirty="0">
                <a:latin typeface="Trebuchet MS"/>
                <a:cs typeface="Trebuchet MS"/>
              </a:rPr>
              <a:t> </a:t>
            </a:r>
            <a:r>
              <a:rPr sz="1199" spc="-25" dirty="0">
                <a:latin typeface="Trebuchet MS"/>
                <a:cs typeface="Trebuchet MS"/>
              </a:rPr>
              <a:t>los </a:t>
            </a:r>
            <a:r>
              <a:rPr sz="1199" spc="-114" dirty="0">
                <a:latin typeface="Trebuchet MS"/>
                <a:cs typeface="Trebuchet MS"/>
              </a:rPr>
              <a:t>bloques</a:t>
            </a:r>
            <a:r>
              <a:rPr sz="1199" spc="20" dirty="0">
                <a:latin typeface="Trebuchet MS"/>
                <a:cs typeface="Trebuchet MS"/>
              </a:rPr>
              <a:t> </a:t>
            </a:r>
            <a:r>
              <a:rPr sz="1199" spc="-165" dirty="0">
                <a:latin typeface="Trebuchet MS"/>
                <a:cs typeface="Trebuchet MS"/>
              </a:rPr>
              <a:t>de</a:t>
            </a:r>
            <a:r>
              <a:rPr sz="1199" spc="75" dirty="0">
                <a:latin typeface="Trebuchet MS"/>
                <a:cs typeface="Trebuchet MS"/>
              </a:rPr>
              <a:t> </a:t>
            </a:r>
            <a:r>
              <a:rPr sz="1199" spc="-120" dirty="0">
                <a:latin typeface="Trebuchet MS"/>
                <a:cs typeface="Trebuchet MS"/>
              </a:rPr>
              <a:t>la</a:t>
            </a:r>
            <a:r>
              <a:rPr sz="1199" spc="30" dirty="0">
                <a:latin typeface="Trebuchet MS"/>
                <a:cs typeface="Trebuchet MS"/>
              </a:rPr>
              <a:t> </a:t>
            </a:r>
            <a:r>
              <a:rPr sz="1199" spc="-140" dirty="0">
                <a:latin typeface="Trebuchet MS"/>
                <a:cs typeface="Trebuchet MS"/>
              </a:rPr>
              <a:t>tapa</a:t>
            </a:r>
            <a:r>
              <a:rPr sz="1199" spc="50" dirty="0">
                <a:latin typeface="Trebuchet MS"/>
                <a:cs typeface="Trebuchet MS"/>
              </a:rPr>
              <a:t> </a:t>
            </a:r>
            <a:r>
              <a:rPr sz="1199" spc="-165" dirty="0">
                <a:latin typeface="Trebuchet MS"/>
                <a:cs typeface="Trebuchet MS"/>
              </a:rPr>
              <a:t>de</a:t>
            </a:r>
            <a:r>
              <a:rPr sz="1199" spc="75" dirty="0">
                <a:latin typeface="Trebuchet MS"/>
                <a:cs typeface="Trebuchet MS"/>
              </a:rPr>
              <a:t> </a:t>
            </a:r>
            <a:r>
              <a:rPr sz="1199" spc="-120" dirty="0">
                <a:latin typeface="Trebuchet MS"/>
                <a:cs typeface="Trebuchet MS"/>
              </a:rPr>
              <a:t>protección</a:t>
            </a:r>
            <a:r>
              <a:rPr sz="1199" spc="30" dirty="0">
                <a:latin typeface="Trebuchet MS"/>
                <a:cs typeface="Trebuchet MS"/>
              </a:rPr>
              <a:t> </a:t>
            </a:r>
            <a:r>
              <a:rPr sz="1199" spc="-135" dirty="0">
                <a:latin typeface="Trebuchet MS"/>
                <a:cs typeface="Trebuchet MS"/>
              </a:rPr>
              <a:t>con</a:t>
            </a:r>
            <a:r>
              <a:rPr sz="1199" spc="45" dirty="0">
                <a:latin typeface="Trebuchet MS"/>
                <a:cs typeface="Trebuchet MS"/>
              </a:rPr>
              <a:t> </a:t>
            </a:r>
            <a:r>
              <a:rPr sz="1199" spc="-40" dirty="0">
                <a:latin typeface="Trebuchet MS"/>
                <a:cs typeface="Trebuchet MS"/>
              </a:rPr>
              <a:t>las</a:t>
            </a:r>
            <a:r>
              <a:rPr sz="1199" spc="-20" dirty="0">
                <a:latin typeface="Trebuchet MS"/>
                <a:cs typeface="Trebuchet MS"/>
              </a:rPr>
              <a:t> </a:t>
            </a:r>
            <a:r>
              <a:rPr sz="1199" spc="-80" dirty="0">
                <a:latin typeface="Trebuchet MS"/>
                <a:cs typeface="Trebuchet MS"/>
              </a:rPr>
              <a:t>ranuras</a:t>
            </a:r>
            <a:r>
              <a:rPr sz="1199" spc="95" dirty="0">
                <a:latin typeface="Trebuchet MS"/>
                <a:cs typeface="Trebuchet MS"/>
              </a:rPr>
              <a:t> </a:t>
            </a:r>
            <a:r>
              <a:rPr sz="1199" spc="-100" dirty="0">
                <a:latin typeface="Trebuchet MS"/>
                <a:cs typeface="Trebuchet MS"/>
              </a:rPr>
              <a:t>correspondientes</a:t>
            </a:r>
            <a:r>
              <a:rPr sz="1199" spc="105" dirty="0">
                <a:latin typeface="Trebuchet MS"/>
                <a:cs typeface="Trebuchet MS"/>
              </a:rPr>
              <a:t> </a:t>
            </a:r>
            <a:r>
              <a:rPr sz="1199" spc="-114" dirty="0">
                <a:latin typeface="Trebuchet MS"/>
                <a:cs typeface="Trebuchet MS"/>
              </a:rPr>
              <a:t>en</a:t>
            </a:r>
            <a:r>
              <a:rPr sz="1199" spc="65" dirty="0">
                <a:latin typeface="Trebuchet MS"/>
                <a:cs typeface="Trebuchet MS"/>
              </a:rPr>
              <a:t> </a:t>
            </a:r>
            <a:r>
              <a:rPr sz="1199" spc="-160" dirty="0">
                <a:latin typeface="Trebuchet MS"/>
                <a:cs typeface="Trebuchet MS"/>
              </a:rPr>
              <a:t>el</a:t>
            </a:r>
            <a:r>
              <a:rPr sz="1199" spc="70" dirty="0">
                <a:latin typeface="Trebuchet MS"/>
                <a:cs typeface="Trebuchet MS"/>
              </a:rPr>
              <a:t> </a:t>
            </a:r>
            <a:r>
              <a:rPr sz="1199" spc="-135" dirty="0">
                <a:latin typeface="Trebuchet MS"/>
                <a:cs typeface="Trebuchet MS"/>
              </a:rPr>
              <a:t>extremo</a:t>
            </a:r>
            <a:r>
              <a:rPr sz="1199" spc="45" dirty="0">
                <a:latin typeface="Trebuchet MS"/>
                <a:cs typeface="Trebuchet MS"/>
              </a:rPr>
              <a:t> </a:t>
            </a:r>
            <a:r>
              <a:rPr sz="1199" spc="-114" dirty="0">
                <a:latin typeface="Trebuchet MS"/>
                <a:cs typeface="Trebuchet MS"/>
              </a:rPr>
              <a:t>frontal</a:t>
            </a:r>
            <a:r>
              <a:rPr sz="1199" spc="45" dirty="0">
                <a:latin typeface="Trebuchet MS"/>
                <a:cs typeface="Trebuchet MS"/>
              </a:rPr>
              <a:t> </a:t>
            </a:r>
            <a:r>
              <a:rPr sz="1199" spc="-150" dirty="0">
                <a:latin typeface="Trebuchet MS"/>
                <a:cs typeface="Trebuchet MS"/>
              </a:rPr>
              <a:t>del</a:t>
            </a:r>
            <a:r>
              <a:rPr sz="1199" spc="55" dirty="0">
                <a:latin typeface="Trebuchet MS"/>
                <a:cs typeface="Trebuchet MS"/>
              </a:rPr>
              <a:t> </a:t>
            </a:r>
            <a:r>
              <a:rPr sz="1199" spc="-10" dirty="0">
                <a:latin typeface="Trebuchet MS"/>
                <a:cs typeface="Trebuchet MS"/>
              </a:rPr>
              <a:t>cuerpo </a:t>
            </a:r>
            <a:r>
              <a:rPr sz="1199" spc="-85" dirty="0">
                <a:latin typeface="Trebuchet MS"/>
                <a:cs typeface="Trebuchet MS"/>
              </a:rPr>
              <a:t>del</a:t>
            </a:r>
            <a:r>
              <a:rPr sz="1199" spc="-135" dirty="0">
                <a:latin typeface="Trebuchet MS"/>
                <a:cs typeface="Trebuchet MS"/>
              </a:rPr>
              <a:t> </a:t>
            </a:r>
            <a:r>
              <a:rPr sz="1199" spc="-10" dirty="0">
                <a:latin typeface="Trebuchet MS"/>
                <a:cs typeface="Trebuchet MS"/>
              </a:rPr>
              <a:t>escáner.</a:t>
            </a:r>
            <a:endParaRPr sz="1199">
              <a:latin typeface="Trebuchet MS"/>
              <a:cs typeface="Trebuchet MS"/>
            </a:endParaRPr>
          </a:p>
          <a:p>
            <a:pPr marL="271617">
              <a:spcBef>
                <a:spcPts val="335"/>
              </a:spcBef>
            </a:pPr>
            <a:r>
              <a:rPr sz="1199" spc="-95" dirty="0">
                <a:latin typeface="Trebuchet MS"/>
                <a:cs typeface="Trebuchet MS"/>
              </a:rPr>
              <a:t>Deslice</a:t>
            </a:r>
            <a:r>
              <a:rPr sz="1199" spc="-75" dirty="0">
                <a:latin typeface="Trebuchet MS"/>
                <a:cs typeface="Trebuchet MS"/>
              </a:rPr>
              <a:t> </a:t>
            </a:r>
            <a:r>
              <a:rPr sz="1199" spc="-60" dirty="0">
                <a:latin typeface="Trebuchet MS"/>
                <a:cs typeface="Trebuchet MS"/>
              </a:rPr>
              <a:t>la</a:t>
            </a:r>
            <a:r>
              <a:rPr sz="1199" spc="-75" dirty="0">
                <a:latin typeface="Trebuchet MS"/>
                <a:cs typeface="Trebuchet MS"/>
              </a:rPr>
              <a:t> </a:t>
            </a:r>
            <a:r>
              <a:rPr sz="1199" spc="-90" dirty="0">
                <a:latin typeface="Trebuchet MS"/>
                <a:cs typeface="Trebuchet MS"/>
              </a:rPr>
              <a:t>tapa</a:t>
            </a:r>
            <a:r>
              <a:rPr sz="1199" spc="-130" dirty="0">
                <a:latin typeface="Trebuchet MS"/>
                <a:cs typeface="Trebuchet MS"/>
              </a:rPr>
              <a:t> </a:t>
            </a:r>
            <a:r>
              <a:rPr sz="1199" spc="-120" dirty="0">
                <a:latin typeface="Trebuchet MS"/>
                <a:cs typeface="Trebuchet MS"/>
              </a:rPr>
              <a:t>protectora</a:t>
            </a:r>
            <a:r>
              <a:rPr sz="1199" spc="-140" dirty="0">
                <a:latin typeface="Trebuchet MS"/>
                <a:cs typeface="Trebuchet MS"/>
              </a:rPr>
              <a:t> </a:t>
            </a:r>
            <a:r>
              <a:rPr sz="1199" spc="-75" dirty="0">
                <a:latin typeface="Trebuchet MS"/>
                <a:cs typeface="Trebuchet MS"/>
              </a:rPr>
              <a:t>sobre</a:t>
            </a:r>
            <a:r>
              <a:rPr sz="1199" spc="-45" dirty="0">
                <a:latin typeface="Trebuchet MS"/>
                <a:cs typeface="Trebuchet MS"/>
              </a:rPr>
              <a:t> </a:t>
            </a:r>
            <a:r>
              <a:rPr sz="1199" spc="-65" dirty="0">
                <a:latin typeface="Trebuchet MS"/>
                <a:cs typeface="Trebuchet MS"/>
              </a:rPr>
              <a:t>el</a:t>
            </a:r>
            <a:r>
              <a:rPr sz="1199" spc="-114" dirty="0">
                <a:latin typeface="Trebuchet MS"/>
                <a:cs typeface="Trebuchet MS"/>
              </a:rPr>
              <a:t> </a:t>
            </a:r>
            <a:r>
              <a:rPr sz="1199" spc="-70" dirty="0">
                <a:latin typeface="Trebuchet MS"/>
                <a:cs typeface="Trebuchet MS"/>
              </a:rPr>
              <a:t>escáner</a:t>
            </a:r>
            <a:r>
              <a:rPr sz="1199" spc="-90" dirty="0">
                <a:latin typeface="Trebuchet MS"/>
                <a:cs typeface="Trebuchet MS"/>
              </a:rPr>
              <a:t> </a:t>
            </a:r>
            <a:r>
              <a:rPr sz="1199" spc="-70" dirty="0">
                <a:latin typeface="Trebuchet MS"/>
                <a:cs typeface="Trebuchet MS"/>
              </a:rPr>
              <a:t>para</a:t>
            </a:r>
            <a:r>
              <a:rPr sz="1199" spc="-90" dirty="0">
                <a:latin typeface="Trebuchet MS"/>
                <a:cs typeface="Trebuchet MS"/>
              </a:rPr>
              <a:t> </a:t>
            </a:r>
            <a:r>
              <a:rPr sz="1199" spc="-95" dirty="0">
                <a:latin typeface="Trebuchet MS"/>
                <a:cs typeface="Trebuchet MS"/>
              </a:rPr>
              <a:t>evitar</a:t>
            </a:r>
            <a:r>
              <a:rPr sz="1199" spc="-135" dirty="0">
                <a:latin typeface="Trebuchet MS"/>
                <a:cs typeface="Trebuchet MS"/>
              </a:rPr>
              <a:t> </a:t>
            </a:r>
            <a:r>
              <a:rPr sz="1199" spc="-65" dirty="0">
                <a:latin typeface="Trebuchet MS"/>
                <a:cs typeface="Trebuchet MS"/>
              </a:rPr>
              <a:t>daños</a:t>
            </a:r>
            <a:r>
              <a:rPr sz="1199" spc="-85" dirty="0">
                <a:latin typeface="Trebuchet MS"/>
                <a:cs typeface="Trebuchet MS"/>
              </a:rPr>
              <a:t> </a:t>
            </a:r>
            <a:r>
              <a:rPr sz="1199" dirty="0">
                <a:latin typeface="Trebuchet MS"/>
                <a:cs typeface="Trebuchet MS"/>
              </a:rPr>
              <a:t>y</a:t>
            </a:r>
            <a:r>
              <a:rPr sz="1199" spc="50" dirty="0">
                <a:latin typeface="Trebuchet MS"/>
                <a:cs typeface="Trebuchet MS"/>
              </a:rPr>
              <a:t> </a:t>
            </a:r>
            <a:r>
              <a:rPr sz="1199" spc="-10" dirty="0">
                <a:latin typeface="Trebuchet MS"/>
                <a:cs typeface="Trebuchet MS"/>
              </a:rPr>
              <a:t>polvo.</a:t>
            </a:r>
            <a:endParaRPr sz="1199">
              <a:latin typeface="Trebuchet MS"/>
              <a:cs typeface="Trebuchet MS"/>
            </a:endParaRPr>
          </a:p>
          <a:p>
            <a:pPr marL="271617">
              <a:spcBef>
                <a:spcPts val="75"/>
              </a:spcBef>
            </a:pPr>
            <a:r>
              <a:rPr sz="1199" spc="-85" dirty="0">
                <a:latin typeface="Trebuchet MS"/>
                <a:cs typeface="Trebuchet MS"/>
              </a:rPr>
              <a:t>Preste</a:t>
            </a:r>
            <a:r>
              <a:rPr sz="1199" spc="-30" dirty="0">
                <a:latin typeface="Trebuchet MS"/>
                <a:cs typeface="Trebuchet MS"/>
              </a:rPr>
              <a:t> </a:t>
            </a:r>
            <a:r>
              <a:rPr sz="1199" spc="-95" dirty="0">
                <a:latin typeface="Trebuchet MS"/>
                <a:cs typeface="Trebuchet MS"/>
              </a:rPr>
              <a:t>especial</a:t>
            </a:r>
            <a:r>
              <a:rPr sz="1199" spc="-85" dirty="0">
                <a:latin typeface="Trebuchet MS"/>
                <a:cs typeface="Trebuchet MS"/>
              </a:rPr>
              <a:t> </a:t>
            </a:r>
            <a:r>
              <a:rPr sz="1199" spc="-105" dirty="0">
                <a:latin typeface="Trebuchet MS"/>
                <a:cs typeface="Trebuchet MS"/>
              </a:rPr>
              <a:t>atención</a:t>
            </a:r>
            <a:r>
              <a:rPr sz="1199" spc="-130" dirty="0">
                <a:latin typeface="Trebuchet MS"/>
                <a:cs typeface="Trebuchet MS"/>
              </a:rPr>
              <a:t> </a:t>
            </a:r>
            <a:r>
              <a:rPr sz="1199" spc="-70" dirty="0">
                <a:latin typeface="Trebuchet MS"/>
                <a:cs typeface="Trebuchet MS"/>
              </a:rPr>
              <a:t>para</a:t>
            </a:r>
            <a:r>
              <a:rPr sz="1199" spc="-85" dirty="0">
                <a:latin typeface="Trebuchet MS"/>
                <a:cs typeface="Trebuchet MS"/>
              </a:rPr>
              <a:t> inspeccionar</a:t>
            </a:r>
            <a:r>
              <a:rPr sz="1199" spc="-125" dirty="0">
                <a:latin typeface="Trebuchet MS"/>
                <a:cs typeface="Trebuchet MS"/>
              </a:rPr>
              <a:t> </a:t>
            </a:r>
            <a:r>
              <a:rPr sz="1199" spc="-65" dirty="0">
                <a:latin typeface="Trebuchet MS"/>
                <a:cs typeface="Trebuchet MS"/>
              </a:rPr>
              <a:t>el</a:t>
            </a:r>
            <a:r>
              <a:rPr sz="1199" spc="-110" dirty="0">
                <a:latin typeface="Trebuchet MS"/>
                <a:cs typeface="Trebuchet MS"/>
              </a:rPr>
              <a:t> </a:t>
            </a:r>
            <a:r>
              <a:rPr sz="1199" spc="-100" dirty="0">
                <a:latin typeface="Trebuchet MS"/>
                <a:cs typeface="Trebuchet MS"/>
              </a:rPr>
              <a:t>espejo</a:t>
            </a:r>
            <a:r>
              <a:rPr sz="1199" spc="-114" dirty="0">
                <a:latin typeface="Trebuchet MS"/>
                <a:cs typeface="Trebuchet MS"/>
              </a:rPr>
              <a:t> </a:t>
            </a:r>
            <a:r>
              <a:rPr sz="1199" spc="-60" dirty="0">
                <a:latin typeface="Trebuchet MS"/>
                <a:cs typeface="Trebuchet MS"/>
              </a:rPr>
              <a:t>de</a:t>
            </a:r>
            <a:r>
              <a:rPr sz="1199" spc="-95" dirty="0">
                <a:latin typeface="Trebuchet MS"/>
                <a:cs typeface="Trebuchet MS"/>
              </a:rPr>
              <a:t> </a:t>
            </a:r>
            <a:r>
              <a:rPr sz="1199" spc="-60" dirty="0">
                <a:latin typeface="Trebuchet MS"/>
                <a:cs typeface="Trebuchet MS"/>
              </a:rPr>
              <a:t>la</a:t>
            </a:r>
            <a:r>
              <a:rPr sz="1199" spc="-80" dirty="0">
                <a:latin typeface="Trebuchet MS"/>
                <a:cs typeface="Trebuchet MS"/>
              </a:rPr>
              <a:t> </a:t>
            </a:r>
            <a:r>
              <a:rPr sz="1199" spc="-90" dirty="0">
                <a:latin typeface="Trebuchet MS"/>
                <a:cs typeface="Trebuchet MS"/>
              </a:rPr>
              <a:t>cabeza</a:t>
            </a:r>
            <a:r>
              <a:rPr sz="1199" spc="-70" dirty="0">
                <a:latin typeface="Trebuchet MS"/>
                <a:cs typeface="Trebuchet MS"/>
              </a:rPr>
              <a:t> para</a:t>
            </a:r>
            <a:r>
              <a:rPr sz="1199" spc="-100" dirty="0">
                <a:latin typeface="Trebuchet MS"/>
                <a:cs typeface="Trebuchet MS"/>
              </a:rPr>
              <a:t> </a:t>
            </a:r>
            <a:r>
              <a:rPr sz="1199" spc="-75" dirty="0">
                <a:latin typeface="Trebuchet MS"/>
                <a:cs typeface="Trebuchet MS"/>
              </a:rPr>
              <a:t>asegurarse</a:t>
            </a:r>
            <a:r>
              <a:rPr sz="1199" spc="-50" dirty="0">
                <a:latin typeface="Trebuchet MS"/>
                <a:cs typeface="Trebuchet MS"/>
              </a:rPr>
              <a:t> </a:t>
            </a:r>
            <a:r>
              <a:rPr sz="1199" spc="-60" dirty="0">
                <a:latin typeface="Trebuchet MS"/>
                <a:cs typeface="Trebuchet MS"/>
              </a:rPr>
              <a:t>de</a:t>
            </a:r>
            <a:r>
              <a:rPr sz="1199" spc="-95" dirty="0">
                <a:latin typeface="Trebuchet MS"/>
                <a:cs typeface="Trebuchet MS"/>
              </a:rPr>
              <a:t> que</a:t>
            </a:r>
            <a:r>
              <a:rPr sz="1199" spc="-110" dirty="0">
                <a:latin typeface="Trebuchet MS"/>
                <a:cs typeface="Trebuchet MS"/>
              </a:rPr>
              <a:t> </a:t>
            </a:r>
            <a:r>
              <a:rPr sz="1199" spc="-65" dirty="0">
                <a:latin typeface="Trebuchet MS"/>
                <a:cs typeface="Trebuchet MS"/>
              </a:rPr>
              <a:t>el</a:t>
            </a:r>
            <a:r>
              <a:rPr sz="1199" spc="-125" dirty="0">
                <a:latin typeface="Trebuchet MS"/>
                <a:cs typeface="Trebuchet MS"/>
              </a:rPr>
              <a:t> </a:t>
            </a:r>
            <a:r>
              <a:rPr sz="1199" spc="-10" dirty="0">
                <a:latin typeface="Trebuchet MS"/>
                <a:cs typeface="Trebuchet MS"/>
              </a:rPr>
              <a:t>espejo</a:t>
            </a:r>
            <a:endParaRPr sz="1199">
              <a:latin typeface="Trebuchet MS"/>
              <a:cs typeface="Trebuchet MS"/>
            </a:endParaRPr>
          </a:p>
          <a:p>
            <a:pPr marL="271617">
              <a:spcBef>
                <a:spcPts val="215"/>
              </a:spcBef>
            </a:pPr>
            <a:r>
              <a:rPr sz="1199" spc="-55" dirty="0">
                <a:latin typeface="Trebuchet MS"/>
                <a:cs typeface="Trebuchet MS"/>
              </a:rPr>
              <a:t>no</a:t>
            </a:r>
            <a:r>
              <a:rPr sz="1199" spc="-70" dirty="0">
                <a:latin typeface="Trebuchet MS"/>
                <a:cs typeface="Trebuchet MS"/>
              </a:rPr>
              <a:t> </a:t>
            </a:r>
            <a:r>
              <a:rPr sz="1199" spc="-75" dirty="0">
                <a:latin typeface="Trebuchet MS"/>
                <a:cs typeface="Trebuchet MS"/>
              </a:rPr>
              <a:t>esté</a:t>
            </a:r>
            <a:r>
              <a:rPr sz="1199" spc="-105" dirty="0">
                <a:latin typeface="Trebuchet MS"/>
                <a:cs typeface="Trebuchet MS"/>
              </a:rPr>
              <a:t> </a:t>
            </a:r>
            <a:r>
              <a:rPr sz="1199" spc="-110" dirty="0">
                <a:latin typeface="Trebuchet MS"/>
                <a:cs typeface="Trebuchet MS"/>
              </a:rPr>
              <a:t>agrietado</a:t>
            </a:r>
            <a:r>
              <a:rPr sz="1199" spc="-125" dirty="0">
                <a:latin typeface="Trebuchet MS"/>
                <a:cs typeface="Trebuchet MS"/>
              </a:rPr>
              <a:t> </a:t>
            </a:r>
            <a:r>
              <a:rPr sz="1199" spc="-10" dirty="0">
                <a:latin typeface="Trebuchet MS"/>
                <a:cs typeface="Trebuchet MS"/>
              </a:rPr>
              <a:t>o</a:t>
            </a:r>
            <a:r>
              <a:rPr sz="1199" spc="-90" dirty="0">
                <a:latin typeface="Trebuchet MS"/>
                <a:cs typeface="Trebuchet MS"/>
              </a:rPr>
              <a:t> </a:t>
            </a:r>
            <a:r>
              <a:rPr sz="1199" spc="-100" dirty="0">
                <a:latin typeface="Trebuchet MS"/>
                <a:cs typeface="Trebuchet MS"/>
              </a:rPr>
              <a:t>roto</a:t>
            </a:r>
            <a:r>
              <a:rPr sz="1199" spc="-135" dirty="0">
                <a:latin typeface="Trebuchet MS"/>
                <a:cs typeface="Trebuchet MS"/>
              </a:rPr>
              <a:t> </a:t>
            </a:r>
            <a:r>
              <a:rPr sz="1199" dirty="0">
                <a:latin typeface="Trebuchet MS"/>
                <a:cs typeface="Trebuchet MS"/>
              </a:rPr>
              <a:t>y</a:t>
            </a:r>
            <a:r>
              <a:rPr sz="1199" spc="25" dirty="0">
                <a:latin typeface="Trebuchet MS"/>
                <a:cs typeface="Trebuchet MS"/>
              </a:rPr>
              <a:t> </a:t>
            </a:r>
            <a:r>
              <a:rPr sz="1199" spc="-95" dirty="0">
                <a:latin typeface="Trebuchet MS"/>
                <a:cs typeface="Trebuchet MS"/>
              </a:rPr>
              <a:t>que</a:t>
            </a:r>
            <a:r>
              <a:rPr sz="1199" spc="-130" dirty="0">
                <a:latin typeface="Trebuchet MS"/>
                <a:cs typeface="Trebuchet MS"/>
              </a:rPr>
              <a:t> </a:t>
            </a:r>
            <a:r>
              <a:rPr sz="1199" spc="-55" dirty="0">
                <a:latin typeface="Trebuchet MS"/>
                <a:cs typeface="Trebuchet MS"/>
              </a:rPr>
              <a:t>no</a:t>
            </a:r>
            <a:r>
              <a:rPr sz="1199" spc="-70" dirty="0">
                <a:latin typeface="Trebuchet MS"/>
                <a:cs typeface="Trebuchet MS"/>
              </a:rPr>
              <a:t> </a:t>
            </a:r>
            <a:r>
              <a:rPr sz="1199" spc="-95" dirty="0">
                <a:latin typeface="Trebuchet MS"/>
                <a:cs typeface="Trebuchet MS"/>
              </a:rPr>
              <a:t>tenga</a:t>
            </a:r>
            <a:r>
              <a:rPr sz="1199" spc="-135" dirty="0">
                <a:latin typeface="Trebuchet MS"/>
                <a:cs typeface="Trebuchet MS"/>
              </a:rPr>
              <a:t> </a:t>
            </a:r>
            <a:r>
              <a:rPr sz="1199" spc="-65" dirty="0">
                <a:latin typeface="Trebuchet MS"/>
                <a:cs typeface="Trebuchet MS"/>
              </a:rPr>
              <a:t>ningún</a:t>
            </a:r>
            <a:r>
              <a:rPr sz="1199" spc="-95" dirty="0">
                <a:latin typeface="Trebuchet MS"/>
                <a:cs typeface="Trebuchet MS"/>
              </a:rPr>
              <a:t> </a:t>
            </a:r>
            <a:r>
              <a:rPr sz="1199" spc="-10" dirty="0">
                <a:latin typeface="Trebuchet MS"/>
                <a:cs typeface="Trebuchet MS"/>
              </a:rPr>
              <a:t>rasguño.</a:t>
            </a:r>
            <a:endParaRPr sz="1199">
              <a:latin typeface="Trebuchet MS"/>
              <a:cs typeface="Trebuchet MS"/>
            </a:endParaRPr>
          </a:p>
          <a:p>
            <a:pPr>
              <a:spcBef>
                <a:spcPts val="45"/>
              </a:spcBef>
            </a:pPr>
            <a:endParaRPr sz="1199">
              <a:latin typeface="Trebuchet MS"/>
              <a:cs typeface="Trebuchet MS"/>
            </a:endParaRPr>
          </a:p>
          <a:p>
            <a:pPr marL="30462"/>
            <a:r>
              <a:rPr sz="1199" spc="-10" dirty="0">
                <a:latin typeface="Trebuchet MS"/>
                <a:cs typeface="Trebuchet MS"/>
              </a:rPr>
              <a:t>PRECAUCIÓN</a:t>
            </a:r>
            <a:endParaRPr sz="1199">
              <a:latin typeface="Trebuchet MS"/>
              <a:cs typeface="Trebuchet MS"/>
            </a:endParaRPr>
          </a:p>
          <a:p>
            <a:pPr marL="30462">
              <a:spcBef>
                <a:spcPts val="85"/>
              </a:spcBef>
            </a:pPr>
            <a:r>
              <a:rPr sz="1199" dirty="0">
                <a:latin typeface="Trebuchet MS"/>
                <a:cs typeface="Trebuchet MS"/>
              </a:rPr>
              <a:t>Si</a:t>
            </a:r>
            <a:r>
              <a:rPr sz="1199" spc="30" dirty="0">
                <a:latin typeface="Trebuchet MS"/>
                <a:cs typeface="Trebuchet MS"/>
              </a:rPr>
              <a:t> </a:t>
            </a:r>
            <a:r>
              <a:rPr sz="1199" spc="-65" dirty="0">
                <a:latin typeface="Trebuchet MS"/>
                <a:cs typeface="Trebuchet MS"/>
              </a:rPr>
              <a:t>el</a:t>
            </a:r>
            <a:r>
              <a:rPr sz="1199" spc="-114" dirty="0">
                <a:latin typeface="Trebuchet MS"/>
                <a:cs typeface="Trebuchet MS"/>
              </a:rPr>
              <a:t> </a:t>
            </a:r>
            <a:r>
              <a:rPr sz="1199" spc="-100" dirty="0">
                <a:latin typeface="Trebuchet MS"/>
                <a:cs typeface="Trebuchet MS"/>
              </a:rPr>
              <a:t>espejo</a:t>
            </a:r>
            <a:r>
              <a:rPr sz="1199" spc="-90" dirty="0">
                <a:latin typeface="Trebuchet MS"/>
                <a:cs typeface="Trebuchet MS"/>
              </a:rPr>
              <a:t> </a:t>
            </a:r>
            <a:r>
              <a:rPr sz="1199" spc="-60" dirty="0">
                <a:latin typeface="Trebuchet MS"/>
                <a:cs typeface="Trebuchet MS"/>
              </a:rPr>
              <a:t>de</a:t>
            </a:r>
            <a:r>
              <a:rPr sz="1199" spc="-105" dirty="0">
                <a:latin typeface="Trebuchet MS"/>
                <a:cs typeface="Trebuchet MS"/>
              </a:rPr>
              <a:t> </a:t>
            </a:r>
            <a:r>
              <a:rPr sz="1199" spc="-60" dirty="0">
                <a:latin typeface="Trebuchet MS"/>
                <a:cs typeface="Trebuchet MS"/>
              </a:rPr>
              <a:t>la</a:t>
            </a:r>
            <a:r>
              <a:rPr sz="1199" spc="-70" dirty="0">
                <a:latin typeface="Trebuchet MS"/>
                <a:cs typeface="Trebuchet MS"/>
              </a:rPr>
              <a:t> </a:t>
            </a:r>
            <a:r>
              <a:rPr sz="1199" spc="-90" dirty="0">
                <a:latin typeface="Trebuchet MS"/>
                <a:cs typeface="Trebuchet MS"/>
              </a:rPr>
              <a:t>cabeza</a:t>
            </a:r>
            <a:r>
              <a:rPr sz="1199" spc="-95" dirty="0">
                <a:latin typeface="Trebuchet MS"/>
                <a:cs typeface="Trebuchet MS"/>
              </a:rPr>
              <a:t> </a:t>
            </a:r>
            <a:r>
              <a:rPr sz="1199" spc="-100" dirty="0">
                <a:latin typeface="Trebuchet MS"/>
                <a:cs typeface="Trebuchet MS"/>
              </a:rPr>
              <a:t>tiene</a:t>
            </a:r>
            <a:r>
              <a:rPr sz="1199" spc="-140" dirty="0">
                <a:latin typeface="Trebuchet MS"/>
                <a:cs typeface="Trebuchet MS"/>
              </a:rPr>
              <a:t> </a:t>
            </a:r>
            <a:r>
              <a:rPr sz="1199" spc="-90" dirty="0">
                <a:latin typeface="Trebuchet MS"/>
                <a:cs typeface="Trebuchet MS"/>
              </a:rPr>
              <a:t>grietas</a:t>
            </a:r>
            <a:r>
              <a:rPr sz="1199" spc="-55" dirty="0">
                <a:latin typeface="Trebuchet MS"/>
                <a:cs typeface="Trebuchet MS"/>
              </a:rPr>
              <a:t> </a:t>
            </a:r>
            <a:r>
              <a:rPr sz="1199" dirty="0">
                <a:latin typeface="Trebuchet MS"/>
                <a:cs typeface="Trebuchet MS"/>
              </a:rPr>
              <a:t>o</a:t>
            </a:r>
            <a:r>
              <a:rPr sz="1199" spc="-40" dirty="0">
                <a:latin typeface="Trebuchet MS"/>
                <a:cs typeface="Trebuchet MS"/>
              </a:rPr>
              <a:t> </a:t>
            </a:r>
            <a:r>
              <a:rPr sz="1199" spc="-80" dirty="0">
                <a:latin typeface="Trebuchet MS"/>
                <a:cs typeface="Trebuchet MS"/>
              </a:rPr>
              <a:t>rayones,</a:t>
            </a:r>
            <a:r>
              <a:rPr sz="1199" spc="-60" dirty="0">
                <a:latin typeface="Trebuchet MS"/>
                <a:cs typeface="Trebuchet MS"/>
              </a:rPr>
              <a:t> </a:t>
            </a:r>
            <a:r>
              <a:rPr sz="1199" spc="-105" dirty="0">
                <a:latin typeface="Trebuchet MS"/>
                <a:cs typeface="Trebuchet MS"/>
              </a:rPr>
              <a:t>detenga</a:t>
            </a:r>
            <a:r>
              <a:rPr sz="1199" spc="-130" dirty="0">
                <a:latin typeface="Trebuchet MS"/>
                <a:cs typeface="Trebuchet MS"/>
              </a:rPr>
              <a:t> </a:t>
            </a:r>
            <a:r>
              <a:rPr sz="1199" spc="-65" dirty="0">
                <a:latin typeface="Trebuchet MS"/>
                <a:cs typeface="Trebuchet MS"/>
              </a:rPr>
              <a:t>el</a:t>
            </a:r>
            <a:r>
              <a:rPr sz="1199" spc="-114" dirty="0">
                <a:latin typeface="Trebuchet MS"/>
                <a:cs typeface="Trebuchet MS"/>
              </a:rPr>
              <a:t> </a:t>
            </a:r>
            <a:r>
              <a:rPr sz="1199" spc="-80" dirty="0">
                <a:latin typeface="Trebuchet MS"/>
                <a:cs typeface="Trebuchet MS"/>
              </a:rPr>
              <a:t>proceso</a:t>
            </a:r>
            <a:r>
              <a:rPr sz="1199" spc="-90" dirty="0">
                <a:latin typeface="Trebuchet MS"/>
                <a:cs typeface="Trebuchet MS"/>
              </a:rPr>
              <a:t> </a:t>
            </a:r>
            <a:r>
              <a:rPr sz="1199" spc="-60" dirty="0">
                <a:latin typeface="Trebuchet MS"/>
                <a:cs typeface="Trebuchet MS"/>
              </a:rPr>
              <a:t>de</a:t>
            </a:r>
            <a:r>
              <a:rPr sz="1199" spc="-105" dirty="0">
                <a:latin typeface="Trebuchet MS"/>
                <a:cs typeface="Trebuchet MS"/>
              </a:rPr>
              <a:t> </a:t>
            </a:r>
            <a:r>
              <a:rPr sz="1199" spc="-95" dirty="0">
                <a:latin typeface="Trebuchet MS"/>
                <a:cs typeface="Trebuchet MS"/>
              </a:rPr>
              <a:t>limpieza</a:t>
            </a:r>
            <a:r>
              <a:rPr sz="1199" spc="-45" dirty="0">
                <a:latin typeface="Trebuchet MS"/>
                <a:cs typeface="Trebuchet MS"/>
              </a:rPr>
              <a:t> </a:t>
            </a:r>
            <a:r>
              <a:rPr sz="1199" dirty="0">
                <a:latin typeface="Trebuchet MS"/>
                <a:cs typeface="Trebuchet MS"/>
              </a:rPr>
              <a:t>y</a:t>
            </a:r>
            <a:r>
              <a:rPr sz="1199" spc="30" dirty="0">
                <a:latin typeface="Trebuchet MS"/>
                <a:cs typeface="Trebuchet MS"/>
              </a:rPr>
              <a:t> </a:t>
            </a:r>
            <a:r>
              <a:rPr sz="1199" spc="-100" dirty="0">
                <a:latin typeface="Trebuchet MS"/>
                <a:cs typeface="Trebuchet MS"/>
              </a:rPr>
              <a:t>comuníquese </a:t>
            </a:r>
            <a:r>
              <a:rPr sz="1199" spc="-25" dirty="0">
                <a:latin typeface="Trebuchet MS"/>
                <a:cs typeface="Trebuchet MS"/>
              </a:rPr>
              <a:t>con</a:t>
            </a:r>
            <a:endParaRPr sz="1199">
              <a:latin typeface="Trebuchet MS"/>
              <a:cs typeface="Trebuchet MS"/>
            </a:endParaRPr>
          </a:p>
          <a:p>
            <a:pPr marL="30462">
              <a:spcBef>
                <a:spcPts val="215"/>
              </a:spcBef>
            </a:pPr>
            <a:r>
              <a:rPr sz="1199" dirty="0">
                <a:latin typeface="Trebuchet MS"/>
                <a:cs typeface="Trebuchet MS"/>
              </a:rPr>
              <a:t>su </a:t>
            </a:r>
            <a:r>
              <a:rPr sz="1199" spc="-90" dirty="0">
                <a:latin typeface="Trebuchet MS"/>
                <a:cs typeface="Trebuchet MS"/>
              </a:rPr>
              <a:t>distribuidor</a:t>
            </a:r>
            <a:r>
              <a:rPr sz="1199" spc="-75" dirty="0">
                <a:latin typeface="Trebuchet MS"/>
                <a:cs typeface="Trebuchet MS"/>
              </a:rPr>
              <a:t> </a:t>
            </a:r>
            <a:r>
              <a:rPr sz="1199" spc="-95" dirty="0">
                <a:latin typeface="Trebuchet MS"/>
                <a:cs typeface="Trebuchet MS"/>
              </a:rPr>
              <a:t>local</a:t>
            </a:r>
            <a:r>
              <a:rPr sz="1199" spc="-114" dirty="0">
                <a:latin typeface="Trebuchet MS"/>
                <a:cs typeface="Trebuchet MS"/>
              </a:rPr>
              <a:t> </a:t>
            </a:r>
            <a:r>
              <a:rPr sz="1199" spc="-10" dirty="0">
                <a:latin typeface="Trebuchet MS"/>
                <a:cs typeface="Trebuchet MS"/>
              </a:rPr>
              <a:t>o</a:t>
            </a:r>
            <a:r>
              <a:rPr sz="1199" spc="-50" dirty="0">
                <a:latin typeface="Trebuchet MS"/>
                <a:cs typeface="Trebuchet MS"/>
              </a:rPr>
              <a:t> </a:t>
            </a:r>
            <a:r>
              <a:rPr sz="1199" spc="-95" dirty="0">
                <a:latin typeface="Trebuchet MS"/>
                <a:cs typeface="Trebuchet MS"/>
              </a:rPr>
              <a:t>proveedor</a:t>
            </a:r>
            <a:r>
              <a:rPr sz="1199" spc="-70" dirty="0">
                <a:latin typeface="Trebuchet MS"/>
                <a:cs typeface="Trebuchet MS"/>
              </a:rPr>
              <a:t> </a:t>
            </a:r>
            <a:r>
              <a:rPr sz="1199" spc="-60" dirty="0">
                <a:latin typeface="Trebuchet MS"/>
                <a:cs typeface="Trebuchet MS"/>
              </a:rPr>
              <a:t>de</a:t>
            </a:r>
            <a:r>
              <a:rPr sz="1199" spc="-114" dirty="0">
                <a:latin typeface="Trebuchet MS"/>
                <a:cs typeface="Trebuchet MS"/>
              </a:rPr>
              <a:t> </a:t>
            </a:r>
            <a:r>
              <a:rPr sz="1199" spc="-10" dirty="0">
                <a:latin typeface="Trebuchet MS"/>
                <a:cs typeface="Trebuchet MS"/>
              </a:rPr>
              <a:t>servicios.</a:t>
            </a:r>
            <a:endParaRPr sz="1199">
              <a:latin typeface="Trebuchet MS"/>
              <a:cs typeface="Trebuchet MS"/>
            </a:endParaRPr>
          </a:p>
          <a:p>
            <a:pPr marL="288117" marR="41250">
              <a:lnSpc>
                <a:spcPct val="114999"/>
              </a:lnSpc>
              <a:spcBef>
                <a:spcPts val="5"/>
              </a:spcBef>
            </a:pPr>
            <a:r>
              <a:rPr sz="1199" spc="-95" dirty="0">
                <a:latin typeface="Trebuchet MS"/>
                <a:cs typeface="Trebuchet MS"/>
              </a:rPr>
              <a:t>Limpie</a:t>
            </a:r>
            <a:r>
              <a:rPr sz="1199" spc="-100" dirty="0">
                <a:latin typeface="Trebuchet MS"/>
                <a:cs typeface="Trebuchet MS"/>
              </a:rPr>
              <a:t> suavemente</a:t>
            </a:r>
            <a:r>
              <a:rPr sz="1199" spc="-110" dirty="0">
                <a:latin typeface="Trebuchet MS"/>
                <a:cs typeface="Trebuchet MS"/>
              </a:rPr>
              <a:t> </a:t>
            </a:r>
            <a:r>
              <a:rPr sz="1199" spc="-55" dirty="0">
                <a:latin typeface="Trebuchet MS"/>
                <a:cs typeface="Trebuchet MS"/>
              </a:rPr>
              <a:t>los</a:t>
            </a:r>
            <a:r>
              <a:rPr sz="1199" spc="-25" dirty="0">
                <a:latin typeface="Trebuchet MS"/>
                <a:cs typeface="Trebuchet MS"/>
              </a:rPr>
              <a:t> </a:t>
            </a:r>
            <a:r>
              <a:rPr sz="1199" spc="-75" dirty="0">
                <a:latin typeface="Trebuchet MS"/>
                <a:cs typeface="Trebuchet MS"/>
              </a:rPr>
              <a:t>lados</a:t>
            </a:r>
            <a:r>
              <a:rPr sz="1199" spc="-60" dirty="0">
                <a:latin typeface="Trebuchet MS"/>
                <a:cs typeface="Trebuchet MS"/>
              </a:rPr>
              <a:t> </a:t>
            </a:r>
            <a:r>
              <a:rPr sz="1199" spc="-100" dirty="0">
                <a:latin typeface="Trebuchet MS"/>
                <a:cs typeface="Trebuchet MS"/>
              </a:rPr>
              <a:t>interior</a:t>
            </a:r>
            <a:r>
              <a:rPr sz="1199" spc="-105" dirty="0">
                <a:latin typeface="Trebuchet MS"/>
                <a:cs typeface="Trebuchet MS"/>
              </a:rPr>
              <a:t> </a:t>
            </a:r>
            <a:r>
              <a:rPr sz="1199" dirty="0">
                <a:latin typeface="Trebuchet MS"/>
                <a:cs typeface="Trebuchet MS"/>
              </a:rPr>
              <a:t>y</a:t>
            </a:r>
            <a:r>
              <a:rPr sz="1199" spc="40" dirty="0">
                <a:latin typeface="Trebuchet MS"/>
                <a:cs typeface="Trebuchet MS"/>
              </a:rPr>
              <a:t> </a:t>
            </a:r>
            <a:r>
              <a:rPr sz="1199" spc="-95" dirty="0">
                <a:latin typeface="Trebuchet MS"/>
                <a:cs typeface="Trebuchet MS"/>
              </a:rPr>
              <a:t>exterior</a:t>
            </a:r>
            <a:r>
              <a:rPr sz="1199" spc="-114" dirty="0">
                <a:latin typeface="Trebuchet MS"/>
                <a:cs typeface="Trebuchet MS"/>
              </a:rPr>
              <a:t> </a:t>
            </a:r>
            <a:r>
              <a:rPr sz="1199" spc="-85" dirty="0">
                <a:latin typeface="Trebuchet MS"/>
                <a:cs typeface="Trebuchet MS"/>
              </a:rPr>
              <a:t>del</a:t>
            </a:r>
            <a:r>
              <a:rPr sz="1199" spc="-110" dirty="0">
                <a:latin typeface="Trebuchet MS"/>
                <a:cs typeface="Trebuchet MS"/>
              </a:rPr>
              <a:t> </a:t>
            </a:r>
            <a:r>
              <a:rPr sz="1199" spc="-95" dirty="0">
                <a:latin typeface="Trebuchet MS"/>
                <a:cs typeface="Trebuchet MS"/>
              </a:rPr>
              <a:t>cabezal</a:t>
            </a:r>
            <a:r>
              <a:rPr sz="1199" spc="-105" dirty="0">
                <a:latin typeface="Trebuchet MS"/>
                <a:cs typeface="Trebuchet MS"/>
              </a:rPr>
              <a:t> </a:t>
            </a:r>
            <a:r>
              <a:rPr sz="1199" spc="-80" dirty="0">
                <a:latin typeface="Trebuchet MS"/>
                <a:cs typeface="Trebuchet MS"/>
              </a:rPr>
              <a:t>con</a:t>
            </a:r>
            <a:r>
              <a:rPr sz="1199" spc="-90" dirty="0">
                <a:latin typeface="Trebuchet MS"/>
                <a:cs typeface="Trebuchet MS"/>
              </a:rPr>
              <a:t> </a:t>
            </a:r>
            <a:r>
              <a:rPr sz="1199" spc="-80" dirty="0">
                <a:latin typeface="Trebuchet MS"/>
                <a:cs typeface="Trebuchet MS"/>
              </a:rPr>
              <a:t>agua</a:t>
            </a:r>
            <a:r>
              <a:rPr sz="1199" spc="-95" dirty="0">
                <a:latin typeface="Trebuchet MS"/>
                <a:cs typeface="Trebuchet MS"/>
              </a:rPr>
              <a:t> jabonosa</a:t>
            </a:r>
            <a:r>
              <a:rPr sz="1199" spc="-85" dirty="0">
                <a:latin typeface="Trebuchet MS"/>
                <a:cs typeface="Trebuchet MS"/>
              </a:rPr>
              <a:t> </a:t>
            </a:r>
            <a:r>
              <a:rPr sz="1199" spc="-60" dirty="0">
                <a:latin typeface="Trebuchet MS"/>
                <a:cs typeface="Trebuchet MS"/>
              </a:rPr>
              <a:t>de</a:t>
            </a:r>
            <a:r>
              <a:rPr sz="1199" spc="-114" dirty="0">
                <a:latin typeface="Trebuchet MS"/>
                <a:cs typeface="Trebuchet MS"/>
              </a:rPr>
              <a:t> </a:t>
            </a:r>
            <a:r>
              <a:rPr sz="1199" spc="-40" dirty="0">
                <a:latin typeface="Trebuchet MS"/>
                <a:cs typeface="Trebuchet MS"/>
              </a:rPr>
              <a:t>pH</a:t>
            </a:r>
            <a:r>
              <a:rPr sz="1199" spc="-55" dirty="0">
                <a:latin typeface="Trebuchet MS"/>
                <a:cs typeface="Trebuchet MS"/>
              </a:rPr>
              <a:t> </a:t>
            </a:r>
            <a:r>
              <a:rPr sz="1199" spc="-105" dirty="0">
                <a:latin typeface="Trebuchet MS"/>
                <a:cs typeface="Trebuchet MS"/>
              </a:rPr>
              <a:t>neutro</a:t>
            </a:r>
            <a:r>
              <a:rPr sz="1199" spc="-125" dirty="0">
                <a:latin typeface="Trebuchet MS"/>
                <a:cs typeface="Trebuchet MS"/>
              </a:rPr>
              <a:t> </a:t>
            </a:r>
            <a:r>
              <a:rPr sz="1199" spc="-10" dirty="0">
                <a:latin typeface="Trebuchet MS"/>
                <a:cs typeface="Trebuchet MS"/>
              </a:rPr>
              <a:t>suave </a:t>
            </a:r>
            <a:r>
              <a:rPr sz="1199" dirty="0">
                <a:latin typeface="Trebuchet MS"/>
                <a:cs typeface="Trebuchet MS"/>
              </a:rPr>
              <a:t>y</a:t>
            </a:r>
            <a:r>
              <a:rPr sz="1199" spc="5" dirty="0">
                <a:latin typeface="Trebuchet MS"/>
                <a:cs typeface="Trebuchet MS"/>
              </a:rPr>
              <a:t> </a:t>
            </a:r>
            <a:r>
              <a:rPr sz="1199" spc="-40" dirty="0">
                <a:latin typeface="Trebuchet MS"/>
                <a:cs typeface="Trebuchet MS"/>
              </a:rPr>
              <a:t>un</a:t>
            </a:r>
            <a:r>
              <a:rPr sz="1199" spc="-105" dirty="0">
                <a:latin typeface="Trebuchet MS"/>
                <a:cs typeface="Trebuchet MS"/>
              </a:rPr>
              <a:t> </a:t>
            </a:r>
            <a:r>
              <a:rPr sz="1199" spc="-100" dirty="0">
                <a:latin typeface="Trebuchet MS"/>
                <a:cs typeface="Trebuchet MS"/>
              </a:rPr>
              <a:t>cepillo</a:t>
            </a:r>
            <a:r>
              <a:rPr sz="1199" spc="-155" dirty="0">
                <a:latin typeface="Trebuchet MS"/>
                <a:cs typeface="Trebuchet MS"/>
              </a:rPr>
              <a:t> </a:t>
            </a:r>
            <a:r>
              <a:rPr sz="1199" spc="-75" dirty="0">
                <a:latin typeface="Trebuchet MS"/>
                <a:cs typeface="Trebuchet MS"/>
              </a:rPr>
              <a:t>suave</a:t>
            </a:r>
            <a:r>
              <a:rPr sz="1199" spc="-105" dirty="0">
                <a:latin typeface="Trebuchet MS"/>
                <a:cs typeface="Trebuchet MS"/>
              </a:rPr>
              <a:t> </a:t>
            </a:r>
            <a:r>
              <a:rPr sz="1199" spc="-100" dirty="0">
                <a:latin typeface="Trebuchet MS"/>
                <a:cs typeface="Trebuchet MS"/>
              </a:rPr>
              <a:t>durante</a:t>
            </a:r>
            <a:r>
              <a:rPr sz="1199" spc="-145" dirty="0">
                <a:latin typeface="Trebuchet MS"/>
                <a:cs typeface="Trebuchet MS"/>
              </a:rPr>
              <a:t> </a:t>
            </a:r>
            <a:r>
              <a:rPr sz="1199" dirty="0">
                <a:latin typeface="Trebuchet MS"/>
                <a:cs typeface="Trebuchet MS"/>
              </a:rPr>
              <a:t>3</a:t>
            </a:r>
            <a:r>
              <a:rPr sz="1199" spc="-105" dirty="0">
                <a:latin typeface="Trebuchet MS"/>
                <a:cs typeface="Trebuchet MS"/>
              </a:rPr>
              <a:t> </a:t>
            </a:r>
            <a:r>
              <a:rPr sz="1199" spc="-10" dirty="0">
                <a:latin typeface="Trebuchet MS"/>
                <a:cs typeface="Trebuchet MS"/>
              </a:rPr>
              <a:t>minutos.</a:t>
            </a:r>
            <a:endParaRPr sz="1199">
              <a:latin typeface="Trebuchet MS"/>
              <a:cs typeface="Trebuchet MS"/>
            </a:endParaRPr>
          </a:p>
          <a:p>
            <a:pPr marL="288117" marR="355387">
              <a:lnSpc>
                <a:spcPct val="114999"/>
              </a:lnSpc>
            </a:pPr>
            <a:r>
              <a:rPr sz="1199" spc="-105" dirty="0">
                <a:latin typeface="Trebuchet MS"/>
                <a:cs typeface="Trebuchet MS"/>
              </a:rPr>
              <a:t>Cuando </a:t>
            </a:r>
            <a:r>
              <a:rPr sz="1199" spc="-90" dirty="0">
                <a:latin typeface="Trebuchet MS"/>
                <a:cs typeface="Trebuchet MS"/>
              </a:rPr>
              <a:t>limpie</a:t>
            </a:r>
            <a:r>
              <a:rPr sz="1199" spc="-120" dirty="0">
                <a:latin typeface="Trebuchet MS"/>
                <a:cs typeface="Trebuchet MS"/>
              </a:rPr>
              <a:t> </a:t>
            </a:r>
            <a:r>
              <a:rPr sz="1199" spc="-60" dirty="0">
                <a:latin typeface="Trebuchet MS"/>
                <a:cs typeface="Trebuchet MS"/>
              </a:rPr>
              <a:t>la</a:t>
            </a:r>
            <a:r>
              <a:rPr sz="1199" spc="-65" dirty="0">
                <a:latin typeface="Trebuchet MS"/>
                <a:cs typeface="Trebuchet MS"/>
              </a:rPr>
              <a:t> </a:t>
            </a:r>
            <a:r>
              <a:rPr sz="1199" spc="-95" dirty="0">
                <a:latin typeface="Trebuchet MS"/>
                <a:cs typeface="Trebuchet MS"/>
              </a:rPr>
              <a:t>superficie</a:t>
            </a:r>
            <a:r>
              <a:rPr sz="1199" spc="-50" dirty="0">
                <a:latin typeface="Trebuchet MS"/>
                <a:cs typeface="Trebuchet MS"/>
              </a:rPr>
              <a:t> </a:t>
            </a:r>
            <a:r>
              <a:rPr sz="1199" spc="-95" dirty="0">
                <a:latin typeface="Trebuchet MS"/>
                <a:cs typeface="Trebuchet MS"/>
              </a:rPr>
              <a:t>interna</a:t>
            </a:r>
            <a:r>
              <a:rPr sz="1199" spc="-75" dirty="0">
                <a:latin typeface="Trebuchet MS"/>
                <a:cs typeface="Trebuchet MS"/>
              </a:rPr>
              <a:t> </a:t>
            </a:r>
            <a:r>
              <a:rPr sz="1199" spc="-90" dirty="0">
                <a:latin typeface="Trebuchet MS"/>
                <a:cs typeface="Trebuchet MS"/>
              </a:rPr>
              <a:t>del</a:t>
            </a:r>
            <a:r>
              <a:rPr sz="1199" spc="-135" dirty="0">
                <a:latin typeface="Trebuchet MS"/>
                <a:cs typeface="Trebuchet MS"/>
              </a:rPr>
              <a:t> </a:t>
            </a:r>
            <a:r>
              <a:rPr sz="1199" spc="-105" dirty="0">
                <a:latin typeface="Trebuchet MS"/>
                <a:cs typeface="Trebuchet MS"/>
              </a:rPr>
              <a:t>cabezal,</a:t>
            </a:r>
            <a:r>
              <a:rPr sz="1199" spc="-120" dirty="0">
                <a:latin typeface="Trebuchet MS"/>
                <a:cs typeface="Trebuchet MS"/>
              </a:rPr>
              <a:t> </a:t>
            </a:r>
            <a:r>
              <a:rPr sz="1199" spc="-90" dirty="0">
                <a:latin typeface="Trebuchet MS"/>
                <a:cs typeface="Trebuchet MS"/>
              </a:rPr>
              <a:t>inserte </a:t>
            </a:r>
            <a:r>
              <a:rPr sz="1199" spc="-65" dirty="0">
                <a:latin typeface="Trebuchet MS"/>
                <a:cs typeface="Trebuchet MS"/>
              </a:rPr>
              <a:t>el</a:t>
            </a:r>
            <a:r>
              <a:rPr sz="1199" spc="-105" dirty="0">
                <a:latin typeface="Trebuchet MS"/>
                <a:cs typeface="Trebuchet MS"/>
              </a:rPr>
              <a:t> </a:t>
            </a:r>
            <a:r>
              <a:rPr sz="1199" spc="-100" dirty="0">
                <a:latin typeface="Trebuchet MS"/>
                <a:cs typeface="Trebuchet MS"/>
              </a:rPr>
              <a:t>cepillo</a:t>
            </a:r>
            <a:r>
              <a:rPr sz="1199" spc="-110" dirty="0">
                <a:latin typeface="Trebuchet MS"/>
                <a:cs typeface="Trebuchet MS"/>
              </a:rPr>
              <a:t> </a:t>
            </a:r>
            <a:r>
              <a:rPr sz="1199" spc="-75" dirty="0">
                <a:latin typeface="Trebuchet MS"/>
                <a:cs typeface="Trebuchet MS"/>
              </a:rPr>
              <a:t>suave</a:t>
            </a:r>
            <a:r>
              <a:rPr sz="1199" spc="-65" dirty="0">
                <a:latin typeface="Trebuchet MS"/>
                <a:cs typeface="Trebuchet MS"/>
              </a:rPr>
              <a:t> </a:t>
            </a:r>
            <a:r>
              <a:rPr sz="1199" spc="-55" dirty="0">
                <a:latin typeface="Trebuchet MS"/>
                <a:cs typeface="Trebuchet MS"/>
              </a:rPr>
              <a:t>en</a:t>
            </a:r>
            <a:r>
              <a:rPr sz="1199" spc="-80" dirty="0">
                <a:latin typeface="Trebuchet MS"/>
                <a:cs typeface="Trebuchet MS"/>
              </a:rPr>
              <a:t> </a:t>
            </a:r>
            <a:r>
              <a:rPr sz="1199" spc="-65" dirty="0">
                <a:latin typeface="Trebuchet MS"/>
                <a:cs typeface="Trebuchet MS"/>
              </a:rPr>
              <a:t>el</a:t>
            </a:r>
            <a:r>
              <a:rPr sz="1199" spc="-100" dirty="0">
                <a:latin typeface="Trebuchet MS"/>
                <a:cs typeface="Trebuchet MS"/>
              </a:rPr>
              <a:t> </a:t>
            </a:r>
            <a:r>
              <a:rPr sz="1199" spc="-95" dirty="0">
                <a:latin typeface="Trebuchet MS"/>
                <a:cs typeface="Trebuchet MS"/>
              </a:rPr>
              <a:t>cabezal</a:t>
            </a:r>
            <a:r>
              <a:rPr sz="1199" spc="-105" dirty="0">
                <a:latin typeface="Trebuchet MS"/>
                <a:cs typeface="Trebuchet MS"/>
              </a:rPr>
              <a:t> </a:t>
            </a:r>
            <a:r>
              <a:rPr sz="1199" spc="-85" dirty="0">
                <a:latin typeface="Trebuchet MS"/>
                <a:cs typeface="Trebuchet MS"/>
              </a:rPr>
              <a:t>desde</a:t>
            </a:r>
            <a:r>
              <a:rPr sz="1199" spc="-80" dirty="0">
                <a:latin typeface="Trebuchet MS"/>
                <a:cs typeface="Trebuchet MS"/>
              </a:rPr>
              <a:t> </a:t>
            </a:r>
            <a:r>
              <a:rPr sz="1199" spc="-25" dirty="0">
                <a:latin typeface="Trebuchet MS"/>
                <a:cs typeface="Trebuchet MS"/>
              </a:rPr>
              <a:t>el </a:t>
            </a:r>
            <a:r>
              <a:rPr sz="1199" spc="-100" dirty="0">
                <a:latin typeface="Trebuchet MS"/>
                <a:cs typeface="Trebuchet MS"/>
              </a:rPr>
              <a:t>extremo</a:t>
            </a:r>
            <a:r>
              <a:rPr sz="1199" spc="-125" dirty="0">
                <a:latin typeface="Trebuchet MS"/>
                <a:cs typeface="Trebuchet MS"/>
              </a:rPr>
              <a:t> </a:t>
            </a:r>
            <a:r>
              <a:rPr sz="1199" spc="-105" dirty="0">
                <a:latin typeface="Trebuchet MS"/>
                <a:cs typeface="Trebuchet MS"/>
              </a:rPr>
              <a:t>delantero</a:t>
            </a:r>
            <a:r>
              <a:rPr sz="1199" spc="-114" dirty="0">
                <a:latin typeface="Trebuchet MS"/>
                <a:cs typeface="Trebuchet MS"/>
              </a:rPr>
              <a:t> </a:t>
            </a:r>
            <a:r>
              <a:rPr sz="1199" dirty="0">
                <a:latin typeface="Trebuchet MS"/>
                <a:cs typeface="Trebuchet MS"/>
              </a:rPr>
              <a:t>y</a:t>
            </a:r>
            <a:r>
              <a:rPr sz="1199" spc="30" dirty="0">
                <a:latin typeface="Trebuchet MS"/>
                <a:cs typeface="Trebuchet MS"/>
              </a:rPr>
              <a:t> </a:t>
            </a:r>
            <a:r>
              <a:rPr sz="1199" spc="-105" dirty="0">
                <a:latin typeface="Trebuchet MS"/>
                <a:cs typeface="Trebuchet MS"/>
              </a:rPr>
              <a:t>trasero,</a:t>
            </a:r>
            <a:r>
              <a:rPr sz="1199" spc="-140" dirty="0">
                <a:latin typeface="Trebuchet MS"/>
                <a:cs typeface="Trebuchet MS"/>
              </a:rPr>
              <a:t> </a:t>
            </a:r>
            <a:r>
              <a:rPr sz="1199" dirty="0">
                <a:latin typeface="Trebuchet MS"/>
                <a:cs typeface="Trebuchet MS"/>
              </a:rPr>
              <a:t>y</a:t>
            </a:r>
            <a:r>
              <a:rPr sz="1199" spc="45" dirty="0">
                <a:latin typeface="Trebuchet MS"/>
                <a:cs typeface="Trebuchet MS"/>
              </a:rPr>
              <a:t> </a:t>
            </a:r>
            <a:r>
              <a:rPr sz="1199" spc="-90" dirty="0">
                <a:latin typeface="Trebuchet MS"/>
                <a:cs typeface="Trebuchet MS"/>
              </a:rPr>
              <a:t>mueva</a:t>
            </a:r>
            <a:r>
              <a:rPr sz="1199" spc="-120" dirty="0">
                <a:latin typeface="Trebuchet MS"/>
                <a:cs typeface="Trebuchet MS"/>
              </a:rPr>
              <a:t> </a:t>
            </a:r>
            <a:r>
              <a:rPr sz="1199" spc="-65" dirty="0">
                <a:latin typeface="Trebuchet MS"/>
                <a:cs typeface="Trebuchet MS"/>
              </a:rPr>
              <a:t>el</a:t>
            </a:r>
            <a:r>
              <a:rPr sz="1199" spc="-125" dirty="0">
                <a:latin typeface="Trebuchet MS"/>
                <a:cs typeface="Trebuchet MS"/>
              </a:rPr>
              <a:t> </a:t>
            </a:r>
            <a:r>
              <a:rPr sz="1199" spc="-100" dirty="0">
                <a:latin typeface="Trebuchet MS"/>
                <a:cs typeface="Trebuchet MS"/>
              </a:rPr>
              <a:t>cepillo</a:t>
            </a:r>
            <a:r>
              <a:rPr sz="1199" spc="-125" dirty="0">
                <a:latin typeface="Trebuchet MS"/>
                <a:cs typeface="Trebuchet MS"/>
              </a:rPr>
              <a:t> </a:t>
            </a:r>
            <a:r>
              <a:rPr sz="1199" spc="-110" dirty="0">
                <a:latin typeface="Trebuchet MS"/>
                <a:cs typeface="Trebuchet MS"/>
              </a:rPr>
              <a:t>suavemente</a:t>
            </a:r>
            <a:r>
              <a:rPr sz="1199" spc="-120" dirty="0">
                <a:latin typeface="Trebuchet MS"/>
                <a:cs typeface="Trebuchet MS"/>
              </a:rPr>
              <a:t> </a:t>
            </a:r>
            <a:r>
              <a:rPr sz="1199" spc="-55" dirty="0">
                <a:latin typeface="Trebuchet MS"/>
                <a:cs typeface="Trebuchet MS"/>
              </a:rPr>
              <a:t>en</a:t>
            </a:r>
            <a:r>
              <a:rPr sz="1199" spc="-95" dirty="0">
                <a:latin typeface="Trebuchet MS"/>
                <a:cs typeface="Trebuchet MS"/>
              </a:rPr>
              <a:t> pequeños</a:t>
            </a:r>
            <a:r>
              <a:rPr sz="1199" spc="-105" dirty="0">
                <a:latin typeface="Trebuchet MS"/>
                <a:cs typeface="Trebuchet MS"/>
              </a:rPr>
              <a:t> </a:t>
            </a:r>
            <a:r>
              <a:rPr sz="1199" spc="-10" dirty="0">
                <a:latin typeface="Trebuchet MS"/>
                <a:cs typeface="Trebuchet MS"/>
              </a:rPr>
              <a:t>círculos.</a:t>
            </a:r>
            <a:endParaRPr sz="1199">
              <a:latin typeface="Trebuchet MS"/>
              <a:cs typeface="Trebuchet MS"/>
            </a:endParaRPr>
          </a:p>
          <a:p>
            <a:pPr marL="288117" marR="237982">
              <a:lnSpc>
                <a:spcPct val="114999"/>
              </a:lnSpc>
            </a:pPr>
            <a:r>
              <a:rPr sz="1199" spc="-70" dirty="0">
                <a:latin typeface="Trebuchet MS"/>
                <a:cs typeface="Trebuchet MS"/>
              </a:rPr>
              <a:t>Al</a:t>
            </a:r>
            <a:r>
              <a:rPr sz="1199" spc="-80" dirty="0">
                <a:latin typeface="Trebuchet MS"/>
                <a:cs typeface="Trebuchet MS"/>
              </a:rPr>
              <a:t> </a:t>
            </a:r>
            <a:r>
              <a:rPr sz="1199" spc="-90" dirty="0">
                <a:latin typeface="Trebuchet MS"/>
                <a:cs typeface="Trebuchet MS"/>
              </a:rPr>
              <a:t>limpiar</a:t>
            </a:r>
            <a:r>
              <a:rPr sz="1199" spc="-60" dirty="0">
                <a:latin typeface="Trebuchet MS"/>
                <a:cs typeface="Trebuchet MS"/>
              </a:rPr>
              <a:t> la</a:t>
            </a:r>
            <a:r>
              <a:rPr sz="1199" spc="-90" dirty="0">
                <a:latin typeface="Trebuchet MS"/>
                <a:cs typeface="Trebuchet MS"/>
              </a:rPr>
              <a:t> </a:t>
            </a:r>
            <a:r>
              <a:rPr sz="1199" spc="-95" dirty="0">
                <a:latin typeface="Trebuchet MS"/>
                <a:cs typeface="Trebuchet MS"/>
              </a:rPr>
              <a:t>superficie</a:t>
            </a:r>
            <a:r>
              <a:rPr sz="1199" spc="-75" dirty="0">
                <a:latin typeface="Trebuchet MS"/>
                <a:cs typeface="Trebuchet MS"/>
              </a:rPr>
              <a:t> </a:t>
            </a:r>
            <a:r>
              <a:rPr sz="1199" spc="-95" dirty="0">
                <a:latin typeface="Trebuchet MS"/>
                <a:cs typeface="Trebuchet MS"/>
              </a:rPr>
              <a:t>exterior</a:t>
            </a:r>
            <a:r>
              <a:rPr sz="1199" spc="-125" dirty="0">
                <a:latin typeface="Trebuchet MS"/>
                <a:cs typeface="Trebuchet MS"/>
              </a:rPr>
              <a:t> </a:t>
            </a:r>
            <a:r>
              <a:rPr sz="1199" spc="-85" dirty="0">
                <a:latin typeface="Trebuchet MS"/>
                <a:cs typeface="Trebuchet MS"/>
              </a:rPr>
              <a:t>del</a:t>
            </a:r>
            <a:r>
              <a:rPr sz="1199" spc="-120" dirty="0">
                <a:latin typeface="Trebuchet MS"/>
                <a:cs typeface="Trebuchet MS"/>
              </a:rPr>
              <a:t> </a:t>
            </a:r>
            <a:r>
              <a:rPr sz="1199" spc="-105" dirty="0">
                <a:latin typeface="Trebuchet MS"/>
                <a:cs typeface="Trebuchet MS"/>
              </a:rPr>
              <a:t>cabezal,</a:t>
            </a:r>
            <a:r>
              <a:rPr sz="1199" spc="-135" dirty="0">
                <a:latin typeface="Trebuchet MS"/>
                <a:cs typeface="Trebuchet MS"/>
              </a:rPr>
              <a:t> </a:t>
            </a:r>
            <a:r>
              <a:rPr sz="1199" spc="-90" dirty="0">
                <a:latin typeface="Trebuchet MS"/>
                <a:cs typeface="Trebuchet MS"/>
              </a:rPr>
              <a:t>mueva</a:t>
            </a:r>
            <a:r>
              <a:rPr sz="1199" spc="-125" dirty="0">
                <a:latin typeface="Trebuchet MS"/>
                <a:cs typeface="Trebuchet MS"/>
              </a:rPr>
              <a:t> </a:t>
            </a:r>
            <a:r>
              <a:rPr sz="1199" spc="-65" dirty="0">
                <a:latin typeface="Trebuchet MS"/>
                <a:cs typeface="Trebuchet MS"/>
              </a:rPr>
              <a:t>el</a:t>
            </a:r>
            <a:r>
              <a:rPr sz="1199" spc="-130" dirty="0">
                <a:latin typeface="Trebuchet MS"/>
                <a:cs typeface="Trebuchet MS"/>
              </a:rPr>
              <a:t> </a:t>
            </a:r>
            <a:r>
              <a:rPr sz="1199" spc="-100" dirty="0">
                <a:latin typeface="Trebuchet MS"/>
                <a:cs typeface="Trebuchet MS"/>
              </a:rPr>
              <a:t>cepillo</a:t>
            </a:r>
            <a:r>
              <a:rPr sz="1199" spc="-114" dirty="0">
                <a:latin typeface="Trebuchet MS"/>
                <a:cs typeface="Trebuchet MS"/>
              </a:rPr>
              <a:t> </a:t>
            </a:r>
            <a:r>
              <a:rPr sz="1199" spc="-110" dirty="0">
                <a:latin typeface="Trebuchet MS"/>
                <a:cs typeface="Trebuchet MS"/>
              </a:rPr>
              <a:t>ligeramente</a:t>
            </a:r>
            <a:r>
              <a:rPr sz="1199" spc="-130" dirty="0">
                <a:latin typeface="Trebuchet MS"/>
                <a:cs typeface="Trebuchet MS"/>
              </a:rPr>
              <a:t> </a:t>
            </a:r>
            <a:r>
              <a:rPr sz="1199" spc="-85" dirty="0">
                <a:latin typeface="Trebuchet MS"/>
                <a:cs typeface="Trebuchet MS"/>
              </a:rPr>
              <a:t>hacia</a:t>
            </a:r>
            <a:r>
              <a:rPr sz="1199" spc="-90" dirty="0">
                <a:latin typeface="Trebuchet MS"/>
                <a:cs typeface="Trebuchet MS"/>
              </a:rPr>
              <a:t> </a:t>
            </a:r>
            <a:r>
              <a:rPr sz="1199" spc="-105" dirty="0">
                <a:latin typeface="Trebuchet MS"/>
                <a:cs typeface="Trebuchet MS"/>
              </a:rPr>
              <a:t>adelante</a:t>
            </a:r>
            <a:r>
              <a:rPr sz="1199" spc="-125" dirty="0">
                <a:latin typeface="Trebuchet MS"/>
                <a:cs typeface="Trebuchet MS"/>
              </a:rPr>
              <a:t> </a:t>
            </a:r>
            <a:r>
              <a:rPr sz="1199" dirty="0">
                <a:latin typeface="Trebuchet MS"/>
                <a:cs typeface="Trebuchet MS"/>
              </a:rPr>
              <a:t>y</a:t>
            </a:r>
            <a:r>
              <a:rPr sz="1199" spc="30" dirty="0">
                <a:latin typeface="Trebuchet MS"/>
                <a:cs typeface="Trebuchet MS"/>
              </a:rPr>
              <a:t> </a:t>
            </a:r>
            <a:r>
              <a:rPr sz="1199" spc="-10" dirty="0">
                <a:latin typeface="Trebuchet MS"/>
                <a:cs typeface="Trebuchet MS"/>
              </a:rPr>
              <a:t>hacia </a:t>
            </a:r>
            <a:r>
              <a:rPr sz="1199" spc="-65" dirty="0">
                <a:latin typeface="Trebuchet MS"/>
                <a:cs typeface="Trebuchet MS"/>
              </a:rPr>
              <a:t>atrás</a:t>
            </a:r>
            <a:r>
              <a:rPr sz="1199" spc="-75" dirty="0">
                <a:latin typeface="Trebuchet MS"/>
                <a:cs typeface="Trebuchet MS"/>
              </a:rPr>
              <a:t> </a:t>
            </a:r>
            <a:r>
              <a:rPr sz="1199" dirty="0">
                <a:latin typeface="Trebuchet MS"/>
                <a:cs typeface="Trebuchet MS"/>
              </a:rPr>
              <a:t>y</a:t>
            </a:r>
            <a:r>
              <a:rPr sz="1199" spc="20" dirty="0">
                <a:latin typeface="Trebuchet MS"/>
                <a:cs typeface="Trebuchet MS"/>
              </a:rPr>
              <a:t> </a:t>
            </a:r>
            <a:r>
              <a:rPr sz="1199" spc="-100" dirty="0">
                <a:latin typeface="Trebuchet MS"/>
                <a:cs typeface="Trebuchet MS"/>
              </a:rPr>
              <a:t>repita </a:t>
            </a:r>
            <a:r>
              <a:rPr sz="1199" spc="-75" dirty="0">
                <a:latin typeface="Trebuchet MS"/>
                <a:cs typeface="Trebuchet MS"/>
              </a:rPr>
              <a:t>para</a:t>
            </a:r>
            <a:r>
              <a:rPr sz="1199" spc="-110" dirty="0">
                <a:latin typeface="Trebuchet MS"/>
                <a:cs typeface="Trebuchet MS"/>
              </a:rPr>
              <a:t> </a:t>
            </a:r>
            <a:r>
              <a:rPr sz="1199" spc="-90" dirty="0">
                <a:latin typeface="Trebuchet MS"/>
                <a:cs typeface="Trebuchet MS"/>
              </a:rPr>
              <a:t>cada</a:t>
            </a:r>
            <a:r>
              <a:rPr sz="1199" spc="-114" dirty="0">
                <a:latin typeface="Trebuchet MS"/>
                <a:cs typeface="Trebuchet MS"/>
              </a:rPr>
              <a:t> </a:t>
            </a:r>
            <a:r>
              <a:rPr sz="1199" spc="-10" dirty="0">
                <a:latin typeface="Trebuchet MS"/>
                <a:cs typeface="Trebuchet MS"/>
              </a:rPr>
              <a:t>lado.</a:t>
            </a:r>
            <a:endParaRPr sz="1199">
              <a:latin typeface="Trebuchet MS"/>
              <a:cs typeface="Trebuchet MS"/>
            </a:endParaRPr>
          </a:p>
          <a:p>
            <a:pPr marL="288117">
              <a:spcBef>
                <a:spcPts val="335"/>
              </a:spcBef>
            </a:pPr>
            <a:r>
              <a:rPr sz="1199" spc="-95" dirty="0">
                <a:latin typeface="Trebuchet MS"/>
                <a:cs typeface="Trebuchet MS"/>
              </a:rPr>
              <a:t>Repita</a:t>
            </a:r>
            <a:r>
              <a:rPr sz="1199" spc="-105" dirty="0">
                <a:latin typeface="Trebuchet MS"/>
                <a:cs typeface="Trebuchet MS"/>
              </a:rPr>
              <a:t> </a:t>
            </a:r>
            <a:r>
              <a:rPr sz="1199" spc="-65" dirty="0">
                <a:latin typeface="Trebuchet MS"/>
                <a:cs typeface="Trebuchet MS"/>
              </a:rPr>
              <a:t>el</a:t>
            </a:r>
            <a:r>
              <a:rPr sz="1199" spc="-135" dirty="0">
                <a:latin typeface="Trebuchet MS"/>
                <a:cs typeface="Trebuchet MS"/>
              </a:rPr>
              <a:t> </a:t>
            </a:r>
            <a:r>
              <a:rPr sz="1199" spc="-55" dirty="0">
                <a:latin typeface="Trebuchet MS"/>
                <a:cs typeface="Trebuchet MS"/>
              </a:rPr>
              <a:t>paso</a:t>
            </a:r>
            <a:r>
              <a:rPr sz="1199" spc="-65" dirty="0">
                <a:latin typeface="Trebuchet MS"/>
                <a:cs typeface="Trebuchet MS"/>
              </a:rPr>
              <a:t> </a:t>
            </a:r>
            <a:r>
              <a:rPr sz="1199" spc="-100" dirty="0">
                <a:latin typeface="Trebuchet MS"/>
                <a:cs typeface="Trebuchet MS"/>
              </a:rPr>
              <a:t>anterior</a:t>
            </a:r>
            <a:r>
              <a:rPr sz="1199" spc="-120" dirty="0">
                <a:latin typeface="Trebuchet MS"/>
                <a:cs typeface="Trebuchet MS"/>
              </a:rPr>
              <a:t> </a:t>
            </a:r>
            <a:r>
              <a:rPr sz="1199" spc="-70" dirty="0">
                <a:latin typeface="Trebuchet MS"/>
                <a:cs typeface="Trebuchet MS"/>
              </a:rPr>
              <a:t>por</a:t>
            </a:r>
            <a:r>
              <a:rPr sz="1199" spc="-55" dirty="0">
                <a:latin typeface="Trebuchet MS"/>
                <a:cs typeface="Trebuchet MS"/>
              </a:rPr>
              <a:t> </a:t>
            </a:r>
            <a:r>
              <a:rPr sz="1199" spc="-70" dirty="0">
                <a:latin typeface="Trebuchet MS"/>
                <a:cs typeface="Trebuchet MS"/>
              </a:rPr>
              <a:t>lo</a:t>
            </a:r>
            <a:r>
              <a:rPr sz="1199" spc="-95" dirty="0">
                <a:latin typeface="Trebuchet MS"/>
                <a:cs typeface="Trebuchet MS"/>
              </a:rPr>
              <a:t> </a:t>
            </a:r>
            <a:r>
              <a:rPr sz="1199" spc="-75" dirty="0">
                <a:latin typeface="Trebuchet MS"/>
                <a:cs typeface="Trebuchet MS"/>
              </a:rPr>
              <a:t>menos</a:t>
            </a:r>
            <a:r>
              <a:rPr sz="1199" spc="-80" dirty="0">
                <a:latin typeface="Trebuchet MS"/>
                <a:cs typeface="Trebuchet MS"/>
              </a:rPr>
              <a:t> </a:t>
            </a:r>
            <a:r>
              <a:rPr sz="1199" spc="-55" dirty="0">
                <a:latin typeface="Trebuchet MS"/>
                <a:cs typeface="Trebuchet MS"/>
              </a:rPr>
              <a:t>dos</a:t>
            </a:r>
            <a:r>
              <a:rPr sz="1199" spc="-40" dirty="0">
                <a:latin typeface="Trebuchet MS"/>
                <a:cs typeface="Trebuchet MS"/>
              </a:rPr>
              <a:t> </a:t>
            </a:r>
            <a:r>
              <a:rPr sz="1199" spc="-10" dirty="0">
                <a:latin typeface="Trebuchet MS"/>
                <a:cs typeface="Trebuchet MS"/>
              </a:rPr>
              <a:t>veces.</a:t>
            </a:r>
            <a:endParaRPr sz="1199">
              <a:latin typeface="Trebuchet MS"/>
              <a:cs typeface="Trebuchet MS"/>
            </a:endParaRPr>
          </a:p>
          <a:p>
            <a:pPr marL="288117">
              <a:spcBef>
                <a:spcPts val="190"/>
              </a:spcBef>
            </a:pPr>
            <a:r>
              <a:rPr sz="1199" spc="-110" dirty="0">
                <a:latin typeface="Trebuchet MS"/>
                <a:cs typeface="Trebuchet MS"/>
              </a:rPr>
              <a:t>Enjuague</a:t>
            </a:r>
            <a:r>
              <a:rPr sz="1199" spc="-105" dirty="0">
                <a:latin typeface="Trebuchet MS"/>
                <a:cs typeface="Trebuchet MS"/>
              </a:rPr>
              <a:t> </a:t>
            </a:r>
            <a:r>
              <a:rPr sz="1199" spc="-85" dirty="0">
                <a:latin typeface="Trebuchet MS"/>
                <a:cs typeface="Trebuchet MS"/>
              </a:rPr>
              <a:t>bien</a:t>
            </a:r>
            <a:r>
              <a:rPr sz="1199" spc="-100" dirty="0">
                <a:latin typeface="Trebuchet MS"/>
                <a:cs typeface="Trebuchet MS"/>
              </a:rPr>
              <a:t> </a:t>
            </a:r>
            <a:r>
              <a:rPr sz="1199" spc="-60" dirty="0">
                <a:latin typeface="Trebuchet MS"/>
                <a:cs typeface="Trebuchet MS"/>
              </a:rPr>
              <a:t>la</a:t>
            </a:r>
            <a:r>
              <a:rPr sz="1199" spc="-75" dirty="0">
                <a:latin typeface="Trebuchet MS"/>
                <a:cs typeface="Trebuchet MS"/>
              </a:rPr>
              <a:t> </a:t>
            </a:r>
            <a:r>
              <a:rPr sz="1199" spc="-90" dirty="0">
                <a:latin typeface="Trebuchet MS"/>
                <a:cs typeface="Trebuchet MS"/>
              </a:rPr>
              <a:t>cabeza </a:t>
            </a:r>
            <a:r>
              <a:rPr sz="1199" spc="-80" dirty="0">
                <a:latin typeface="Trebuchet MS"/>
                <a:cs typeface="Trebuchet MS"/>
              </a:rPr>
              <a:t>con</a:t>
            </a:r>
            <a:r>
              <a:rPr sz="1199" spc="-90" dirty="0">
                <a:latin typeface="Trebuchet MS"/>
                <a:cs typeface="Trebuchet MS"/>
              </a:rPr>
              <a:t> </a:t>
            </a:r>
            <a:r>
              <a:rPr sz="1199" spc="-80" dirty="0">
                <a:latin typeface="Trebuchet MS"/>
                <a:cs typeface="Trebuchet MS"/>
              </a:rPr>
              <a:t>agua</a:t>
            </a:r>
            <a:r>
              <a:rPr sz="1199" spc="-85" dirty="0">
                <a:latin typeface="Trebuchet MS"/>
                <a:cs typeface="Trebuchet MS"/>
              </a:rPr>
              <a:t> </a:t>
            </a:r>
            <a:r>
              <a:rPr sz="1199" spc="-90" dirty="0">
                <a:latin typeface="Trebuchet MS"/>
                <a:cs typeface="Trebuchet MS"/>
              </a:rPr>
              <a:t>estéril</a:t>
            </a:r>
            <a:r>
              <a:rPr sz="1199" spc="-60" dirty="0">
                <a:latin typeface="Trebuchet MS"/>
                <a:cs typeface="Trebuchet MS"/>
              </a:rPr>
              <a:t> </a:t>
            </a:r>
            <a:r>
              <a:rPr sz="1199" spc="-105" dirty="0">
                <a:latin typeface="Trebuchet MS"/>
                <a:cs typeface="Trebuchet MS"/>
              </a:rPr>
              <a:t>durante</a:t>
            </a:r>
            <a:r>
              <a:rPr sz="1199" spc="-130" dirty="0">
                <a:latin typeface="Trebuchet MS"/>
                <a:cs typeface="Trebuchet MS"/>
              </a:rPr>
              <a:t> </a:t>
            </a:r>
            <a:r>
              <a:rPr sz="1199" spc="-45" dirty="0">
                <a:latin typeface="Trebuchet MS"/>
                <a:cs typeface="Trebuchet MS"/>
              </a:rPr>
              <a:t>al</a:t>
            </a:r>
            <a:r>
              <a:rPr sz="1199" spc="-90" dirty="0">
                <a:latin typeface="Trebuchet MS"/>
                <a:cs typeface="Trebuchet MS"/>
              </a:rPr>
              <a:t> </a:t>
            </a:r>
            <a:r>
              <a:rPr sz="1199" spc="-75" dirty="0">
                <a:latin typeface="Trebuchet MS"/>
                <a:cs typeface="Trebuchet MS"/>
              </a:rPr>
              <a:t>menos </a:t>
            </a:r>
            <a:r>
              <a:rPr sz="1199" dirty="0">
                <a:latin typeface="Trebuchet MS"/>
                <a:cs typeface="Trebuchet MS"/>
              </a:rPr>
              <a:t>3</a:t>
            </a:r>
            <a:r>
              <a:rPr sz="1199" spc="-65" dirty="0">
                <a:latin typeface="Trebuchet MS"/>
                <a:cs typeface="Trebuchet MS"/>
              </a:rPr>
              <a:t> </a:t>
            </a:r>
            <a:r>
              <a:rPr sz="1199" spc="-10" dirty="0">
                <a:latin typeface="Trebuchet MS"/>
                <a:cs typeface="Trebuchet MS"/>
              </a:rPr>
              <a:t>minutos.</a:t>
            </a:r>
            <a:endParaRPr sz="1199">
              <a:latin typeface="Trebuchet MS"/>
              <a:cs typeface="Trebuchet MS"/>
            </a:endParaRPr>
          </a:p>
          <a:p>
            <a:pPr marL="288117">
              <a:spcBef>
                <a:spcPts val="85"/>
              </a:spcBef>
            </a:pPr>
            <a:r>
              <a:rPr sz="1199" dirty="0">
                <a:latin typeface="Trebuchet MS"/>
                <a:cs typeface="Trebuchet MS"/>
              </a:rPr>
              <a:t>Si</a:t>
            </a:r>
            <a:r>
              <a:rPr sz="1199" spc="30" dirty="0">
                <a:latin typeface="Trebuchet MS"/>
                <a:cs typeface="Trebuchet MS"/>
              </a:rPr>
              <a:t> </a:t>
            </a:r>
            <a:r>
              <a:rPr sz="1199" spc="-80" dirty="0">
                <a:latin typeface="Trebuchet MS"/>
                <a:cs typeface="Trebuchet MS"/>
              </a:rPr>
              <a:t>observa </a:t>
            </a:r>
            <a:r>
              <a:rPr sz="1199" spc="-95" dirty="0">
                <a:latin typeface="Trebuchet MS"/>
                <a:cs typeface="Trebuchet MS"/>
              </a:rPr>
              <a:t>manchas,</a:t>
            </a:r>
            <a:r>
              <a:rPr sz="1199" spc="-100" dirty="0">
                <a:latin typeface="Trebuchet MS"/>
                <a:cs typeface="Trebuchet MS"/>
              </a:rPr>
              <a:t> </a:t>
            </a:r>
            <a:r>
              <a:rPr sz="1199" spc="-90" dirty="0">
                <a:latin typeface="Trebuchet MS"/>
                <a:cs typeface="Trebuchet MS"/>
              </a:rPr>
              <a:t>huellas</a:t>
            </a:r>
            <a:r>
              <a:rPr sz="1199" spc="-55" dirty="0">
                <a:latin typeface="Trebuchet MS"/>
                <a:cs typeface="Trebuchet MS"/>
              </a:rPr>
              <a:t> </a:t>
            </a:r>
            <a:r>
              <a:rPr sz="1199" spc="-95" dirty="0">
                <a:latin typeface="Trebuchet MS"/>
                <a:cs typeface="Trebuchet MS"/>
              </a:rPr>
              <a:t>dactilares</a:t>
            </a:r>
            <a:r>
              <a:rPr sz="1199" spc="-90" dirty="0">
                <a:latin typeface="Trebuchet MS"/>
                <a:cs typeface="Trebuchet MS"/>
              </a:rPr>
              <a:t> </a:t>
            </a:r>
            <a:r>
              <a:rPr sz="1199" spc="-10" dirty="0">
                <a:latin typeface="Trebuchet MS"/>
                <a:cs typeface="Trebuchet MS"/>
              </a:rPr>
              <a:t>o</a:t>
            </a:r>
            <a:r>
              <a:rPr sz="1199" spc="-85" dirty="0">
                <a:latin typeface="Trebuchet MS"/>
                <a:cs typeface="Trebuchet MS"/>
              </a:rPr>
              <a:t> </a:t>
            </a:r>
            <a:r>
              <a:rPr sz="1199" spc="-80" dirty="0">
                <a:latin typeface="Trebuchet MS"/>
                <a:cs typeface="Trebuchet MS"/>
              </a:rPr>
              <a:t>manchas</a:t>
            </a:r>
            <a:r>
              <a:rPr sz="1199" spc="-65" dirty="0">
                <a:latin typeface="Trebuchet MS"/>
                <a:cs typeface="Trebuchet MS"/>
              </a:rPr>
              <a:t> </a:t>
            </a:r>
            <a:r>
              <a:rPr sz="1199" spc="-55" dirty="0">
                <a:latin typeface="Trebuchet MS"/>
                <a:cs typeface="Trebuchet MS"/>
              </a:rPr>
              <a:t>en</a:t>
            </a:r>
            <a:r>
              <a:rPr sz="1199" spc="-95" dirty="0">
                <a:latin typeface="Trebuchet MS"/>
                <a:cs typeface="Trebuchet MS"/>
              </a:rPr>
              <a:t> </a:t>
            </a:r>
            <a:r>
              <a:rPr sz="1199" spc="-60" dirty="0">
                <a:latin typeface="Trebuchet MS"/>
                <a:cs typeface="Trebuchet MS"/>
              </a:rPr>
              <a:t>la</a:t>
            </a:r>
            <a:r>
              <a:rPr sz="1199" spc="-80" dirty="0">
                <a:latin typeface="Trebuchet MS"/>
                <a:cs typeface="Trebuchet MS"/>
              </a:rPr>
              <a:t> </a:t>
            </a:r>
            <a:r>
              <a:rPr sz="1199" spc="-95" dirty="0">
                <a:latin typeface="Trebuchet MS"/>
                <a:cs typeface="Trebuchet MS"/>
              </a:rPr>
              <a:t>superficie</a:t>
            </a:r>
            <a:r>
              <a:rPr sz="1199" spc="-65" dirty="0">
                <a:latin typeface="Trebuchet MS"/>
                <a:cs typeface="Trebuchet MS"/>
              </a:rPr>
              <a:t> </a:t>
            </a:r>
            <a:r>
              <a:rPr sz="1199" spc="-85" dirty="0">
                <a:latin typeface="Trebuchet MS"/>
                <a:cs typeface="Trebuchet MS"/>
              </a:rPr>
              <a:t>del</a:t>
            </a:r>
            <a:r>
              <a:rPr sz="1199" spc="-125" dirty="0">
                <a:latin typeface="Trebuchet MS"/>
                <a:cs typeface="Trebuchet MS"/>
              </a:rPr>
              <a:t> </a:t>
            </a:r>
            <a:r>
              <a:rPr sz="1199" spc="-114" dirty="0">
                <a:latin typeface="Trebuchet MS"/>
                <a:cs typeface="Trebuchet MS"/>
              </a:rPr>
              <a:t>espejo,</a:t>
            </a:r>
            <a:r>
              <a:rPr sz="1199" spc="-155" dirty="0">
                <a:latin typeface="Trebuchet MS"/>
                <a:cs typeface="Trebuchet MS"/>
              </a:rPr>
              <a:t> </a:t>
            </a:r>
            <a:r>
              <a:rPr sz="1199" spc="-95" dirty="0">
                <a:latin typeface="Trebuchet MS"/>
                <a:cs typeface="Trebuchet MS"/>
              </a:rPr>
              <a:t>repita</a:t>
            </a:r>
            <a:r>
              <a:rPr sz="1199" spc="-135" dirty="0">
                <a:latin typeface="Trebuchet MS"/>
                <a:cs typeface="Trebuchet MS"/>
              </a:rPr>
              <a:t> </a:t>
            </a:r>
            <a:r>
              <a:rPr sz="1199" spc="-65" dirty="0">
                <a:latin typeface="Trebuchet MS"/>
                <a:cs typeface="Trebuchet MS"/>
              </a:rPr>
              <a:t>el</a:t>
            </a:r>
            <a:r>
              <a:rPr sz="1199" spc="-125" dirty="0">
                <a:latin typeface="Trebuchet MS"/>
                <a:cs typeface="Trebuchet MS"/>
              </a:rPr>
              <a:t> </a:t>
            </a:r>
            <a:r>
              <a:rPr sz="1199" spc="-20" dirty="0">
                <a:latin typeface="Trebuchet MS"/>
                <a:cs typeface="Trebuchet MS"/>
              </a:rPr>
              <a:t>paso</a:t>
            </a:r>
            <a:endParaRPr sz="1199">
              <a:latin typeface="Trebuchet MS"/>
              <a:cs typeface="Trebuchet MS"/>
            </a:endParaRPr>
          </a:p>
          <a:p>
            <a:pPr marL="288117">
              <a:spcBef>
                <a:spcPts val="215"/>
              </a:spcBef>
            </a:pPr>
            <a:r>
              <a:rPr sz="1199" spc="-10" dirty="0">
                <a:latin typeface="Trebuchet MS"/>
                <a:cs typeface="Trebuchet MS"/>
              </a:rPr>
              <a:t>anterior.</a:t>
            </a:r>
            <a:endParaRPr sz="1199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00777" y="3062108"/>
            <a:ext cx="751393" cy="97016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52268" y="1158188"/>
            <a:ext cx="47597" cy="47597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9" y="0"/>
                </a:moveTo>
                <a:lnTo>
                  <a:pt x="20637" y="0"/>
                </a:lnTo>
                <a:lnTo>
                  <a:pt x="0" y="20574"/>
                </a:lnTo>
                <a:lnTo>
                  <a:pt x="0" y="26924"/>
                </a:lnTo>
                <a:lnTo>
                  <a:pt x="17602" y="46989"/>
                </a:lnTo>
                <a:lnTo>
                  <a:pt x="20637" y="47625"/>
                </a:lnTo>
                <a:lnTo>
                  <a:pt x="26949" y="47625"/>
                </a:lnTo>
                <a:lnTo>
                  <a:pt x="47586" y="26924"/>
                </a:lnTo>
                <a:lnTo>
                  <a:pt x="47586" y="23749"/>
                </a:lnTo>
                <a:lnTo>
                  <a:pt x="269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2268" y="2024449"/>
            <a:ext cx="47597" cy="47597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9" y="0"/>
                </a:moveTo>
                <a:lnTo>
                  <a:pt x="20637" y="0"/>
                </a:lnTo>
                <a:lnTo>
                  <a:pt x="0" y="20574"/>
                </a:lnTo>
                <a:lnTo>
                  <a:pt x="0" y="26924"/>
                </a:lnTo>
                <a:lnTo>
                  <a:pt x="17602" y="46989"/>
                </a:lnTo>
                <a:lnTo>
                  <a:pt x="20637" y="47625"/>
                </a:lnTo>
                <a:lnTo>
                  <a:pt x="26949" y="47625"/>
                </a:lnTo>
                <a:lnTo>
                  <a:pt x="47586" y="26924"/>
                </a:lnTo>
                <a:lnTo>
                  <a:pt x="47586" y="23749"/>
                </a:lnTo>
                <a:lnTo>
                  <a:pt x="269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02712" y="1036721"/>
            <a:ext cx="5584051" cy="1722367"/>
          </a:xfrm>
          <a:prstGeom prst="rect">
            <a:avLst/>
          </a:prstGeom>
        </p:spPr>
        <p:txBody>
          <a:bodyPr vert="horz" wrap="square" lIns="0" tIns="12692" rIns="0" bIns="0" rtlCol="0">
            <a:spAutoFit/>
          </a:bodyPr>
          <a:lstStyle/>
          <a:p>
            <a:pPr marL="12692" marR="149770" algn="just">
              <a:lnSpc>
                <a:spcPct val="114999"/>
              </a:lnSpc>
              <a:spcBef>
                <a:spcPts val="100"/>
              </a:spcBef>
            </a:pPr>
            <a:r>
              <a:rPr sz="1199" spc="-100" dirty="0">
                <a:latin typeface="Trebuchet MS"/>
                <a:cs typeface="Trebuchet MS"/>
              </a:rPr>
              <a:t>S</a:t>
            </a:r>
            <a:r>
              <a:rPr sz="1199" spc="-95" dirty="0">
                <a:latin typeface="Trebuchet MS"/>
                <a:cs typeface="Trebuchet MS"/>
              </a:rPr>
              <a:t>equ</a:t>
            </a:r>
            <a:r>
              <a:rPr sz="1199" dirty="0">
                <a:latin typeface="Trebuchet MS"/>
                <a:cs typeface="Trebuchet MS"/>
              </a:rPr>
              <a:t>e</a:t>
            </a:r>
            <a:r>
              <a:rPr sz="1199" spc="-105" dirty="0">
                <a:latin typeface="Trebuchet MS"/>
                <a:cs typeface="Trebuchet MS"/>
              </a:rPr>
              <a:t> </a:t>
            </a:r>
            <a:r>
              <a:rPr sz="1199" spc="-114" dirty="0">
                <a:latin typeface="Trebuchet MS"/>
                <a:cs typeface="Trebuchet MS"/>
              </a:rPr>
              <a:t>e</a:t>
            </a:r>
            <a:r>
              <a:rPr sz="1199" dirty="0">
                <a:latin typeface="Trebuchet MS"/>
                <a:cs typeface="Trebuchet MS"/>
              </a:rPr>
              <a:t>l</a:t>
            </a:r>
            <a:r>
              <a:rPr sz="1199" spc="-150" dirty="0">
                <a:latin typeface="Trebuchet MS"/>
                <a:cs typeface="Trebuchet MS"/>
              </a:rPr>
              <a:t> </a:t>
            </a:r>
            <a:r>
              <a:rPr sz="1199" spc="-90" dirty="0">
                <a:latin typeface="Trebuchet MS"/>
                <a:cs typeface="Trebuchet MS"/>
              </a:rPr>
              <a:t>cabezal</a:t>
            </a:r>
            <a:r>
              <a:rPr sz="1199" spc="-155" dirty="0">
                <a:latin typeface="Trebuchet MS"/>
                <a:cs typeface="Trebuchet MS"/>
              </a:rPr>
              <a:t> </a:t>
            </a:r>
            <a:r>
              <a:rPr sz="1199" spc="-75" dirty="0">
                <a:latin typeface="Trebuchet MS"/>
                <a:cs typeface="Trebuchet MS"/>
              </a:rPr>
              <a:t>con</a:t>
            </a:r>
            <a:r>
              <a:rPr sz="1199" spc="-120" dirty="0">
                <a:latin typeface="Trebuchet MS"/>
                <a:cs typeface="Trebuchet MS"/>
              </a:rPr>
              <a:t> </a:t>
            </a:r>
            <a:r>
              <a:rPr sz="1199" spc="-100" dirty="0">
                <a:latin typeface="Trebuchet MS"/>
                <a:cs typeface="Trebuchet MS"/>
              </a:rPr>
              <a:t>cuidado</a:t>
            </a:r>
            <a:r>
              <a:rPr sz="1199" spc="-155" dirty="0">
                <a:latin typeface="Trebuchet MS"/>
                <a:cs typeface="Trebuchet MS"/>
              </a:rPr>
              <a:t> </a:t>
            </a:r>
            <a:r>
              <a:rPr sz="1199" spc="-75" dirty="0">
                <a:latin typeface="Trebuchet MS"/>
                <a:cs typeface="Trebuchet MS"/>
              </a:rPr>
              <a:t>con</a:t>
            </a:r>
            <a:r>
              <a:rPr sz="1199" spc="-120" dirty="0">
                <a:latin typeface="Trebuchet MS"/>
                <a:cs typeface="Trebuchet MS"/>
              </a:rPr>
              <a:t> </a:t>
            </a:r>
            <a:r>
              <a:rPr sz="1199" spc="-80" dirty="0">
                <a:latin typeface="Trebuchet MS"/>
                <a:cs typeface="Trebuchet MS"/>
              </a:rPr>
              <a:t>u</a:t>
            </a:r>
            <a:r>
              <a:rPr sz="1199" dirty="0">
                <a:latin typeface="Trebuchet MS"/>
                <a:cs typeface="Trebuchet MS"/>
              </a:rPr>
              <a:t>n</a:t>
            </a:r>
            <a:r>
              <a:rPr sz="1199" spc="-110" dirty="0">
                <a:latin typeface="Trebuchet MS"/>
                <a:cs typeface="Trebuchet MS"/>
              </a:rPr>
              <a:t> </a:t>
            </a:r>
            <a:r>
              <a:rPr sz="1199" spc="-75" dirty="0">
                <a:latin typeface="Trebuchet MS"/>
                <a:cs typeface="Trebuchet MS"/>
              </a:rPr>
              <a:t>paño</a:t>
            </a:r>
            <a:r>
              <a:rPr sz="1199" spc="-120" dirty="0">
                <a:latin typeface="Trebuchet MS"/>
                <a:cs typeface="Trebuchet MS"/>
              </a:rPr>
              <a:t> </a:t>
            </a:r>
            <a:r>
              <a:rPr sz="1199" spc="-95" dirty="0">
                <a:latin typeface="Trebuchet MS"/>
                <a:cs typeface="Trebuchet MS"/>
              </a:rPr>
              <a:t>limpio</a:t>
            </a:r>
            <a:r>
              <a:rPr sz="1199" spc="-120" dirty="0">
                <a:latin typeface="Trebuchet MS"/>
                <a:cs typeface="Trebuchet MS"/>
              </a:rPr>
              <a:t> </a:t>
            </a:r>
            <a:r>
              <a:rPr sz="1199" dirty="0">
                <a:latin typeface="Trebuchet MS"/>
                <a:cs typeface="Trebuchet MS"/>
              </a:rPr>
              <a:t>y</a:t>
            </a:r>
            <a:r>
              <a:rPr sz="1199" spc="-10" dirty="0">
                <a:latin typeface="Trebuchet MS"/>
                <a:cs typeface="Trebuchet MS"/>
              </a:rPr>
              <a:t> </a:t>
            </a:r>
            <a:r>
              <a:rPr sz="1199" spc="-70" dirty="0">
                <a:latin typeface="Trebuchet MS"/>
                <a:cs typeface="Trebuchet MS"/>
              </a:rPr>
              <a:t>suave</a:t>
            </a:r>
            <a:r>
              <a:rPr sz="1199" spc="-120" dirty="0">
                <a:latin typeface="Trebuchet MS"/>
                <a:cs typeface="Trebuchet MS"/>
              </a:rPr>
              <a:t> </a:t>
            </a:r>
            <a:r>
              <a:rPr sz="1199" spc="-80" dirty="0">
                <a:latin typeface="Trebuchet MS"/>
                <a:cs typeface="Trebuchet MS"/>
              </a:rPr>
              <a:t>par</a:t>
            </a:r>
            <a:r>
              <a:rPr sz="1199" dirty="0">
                <a:latin typeface="Trebuchet MS"/>
                <a:cs typeface="Trebuchet MS"/>
              </a:rPr>
              <a:t>a</a:t>
            </a:r>
            <a:r>
              <a:rPr sz="1199" spc="-135" dirty="0">
                <a:latin typeface="Trebuchet MS"/>
                <a:cs typeface="Trebuchet MS"/>
              </a:rPr>
              <a:t> </a:t>
            </a:r>
            <a:r>
              <a:rPr sz="1199" spc="-90" dirty="0">
                <a:latin typeface="Trebuchet MS"/>
                <a:cs typeface="Trebuchet MS"/>
              </a:rPr>
              <a:t>lentes</a:t>
            </a:r>
            <a:r>
              <a:rPr sz="1199" spc="-120" dirty="0">
                <a:latin typeface="Trebuchet MS"/>
                <a:cs typeface="Trebuchet MS"/>
              </a:rPr>
              <a:t> </a:t>
            </a:r>
            <a:r>
              <a:rPr sz="1199" spc="-10" dirty="0">
                <a:latin typeface="Trebuchet MS"/>
                <a:cs typeface="Trebuchet MS"/>
              </a:rPr>
              <a:t>o</a:t>
            </a:r>
            <a:r>
              <a:rPr sz="1199" spc="-120" dirty="0">
                <a:latin typeface="Trebuchet MS"/>
                <a:cs typeface="Trebuchet MS"/>
              </a:rPr>
              <a:t> </a:t>
            </a:r>
            <a:r>
              <a:rPr sz="1199" spc="-80" dirty="0">
                <a:latin typeface="Trebuchet MS"/>
                <a:cs typeface="Trebuchet MS"/>
              </a:rPr>
              <a:t>u</a:t>
            </a:r>
            <a:r>
              <a:rPr sz="1199" dirty="0">
                <a:latin typeface="Trebuchet MS"/>
                <a:cs typeface="Trebuchet MS"/>
              </a:rPr>
              <a:t>n</a:t>
            </a:r>
            <a:r>
              <a:rPr sz="1199" spc="-110" dirty="0">
                <a:latin typeface="Trebuchet MS"/>
                <a:cs typeface="Trebuchet MS"/>
              </a:rPr>
              <a:t> </a:t>
            </a:r>
            <a:r>
              <a:rPr sz="1199" spc="-75" dirty="0">
                <a:latin typeface="Trebuchet MS"/>
                <a:cs typeface="Trebuchet MS"/>
              </a:rPr>
              <a:t>paño</a:t>
            </a:r>
            <a:r>
              <a:rPr sz="1199" spc="-130" dirty="0">
                <a:latin typeface="Trebuchet MS"/>
                <a:cs typeface="Trebuchet MS"/>
              </a:rPr>
              <a:t> </a:t>
            </a:r>
            <a:r>
              <a:rPr sz="1199" spc="-20" dirty="0">
                <a:latin typeface="Trebuchet MS"/>
                <a:cs typeface="Trebuchet MS"/>
              </a:rPr>
              <a:t>sin</a:t>
            </a:r>
            <a:r>
              <a:rPr sz="1199" spc="-35" dirty="0">
                <a:latin typeface="Trebuchet MS"/>
                <a:cs typeface="Trebuchet MS"/>
              </a:rPr>
              <a:t> </a:t>
            </a:r>
            <a:r>
              <a:rPr sz="1199" spc="-15" dirty="0">
                <a:latin typeface="Trebuchet MS"/>
                <a:cs typeface="Trebuchet MS"/>
              </a:rPr>
              <a:t>pelusa.</a:t>
            </a:r>
            <a:r>
              <a:rPr sz="1199" spc="-5" dirty="0">
                <a:latin typeface="Trebuchet MS"/>
                <a:cs typeface="Trebuchet MS"/>
              </a:rPr>
              <a:t> </a:t>
            </a:r>
            <a:r>
              <a:rPr sz="1199" spc="-85" dirty="0">
                <a:latin typeface="Trebuchet MS"/>
                <a:cs typeface="Trebuchet MS"/>
              </a:rPr>
              <a:t>Preste</a:t>
            </a:r>
            <a:r>
              <a:rPr sz="1199" spc="-70" dirty="0">
                <a:latin typeface="Trebuchet MS"/>
                <a:cs typeface="Trebuchet MS"/>
              </a:rPr>
              <a:t> </a:t>
            </a:r>
            <a:r>
              <a:rPr sz="1199" spc="-90" dirty="0">
                <a:latin typeface="Trebuchet MS"/>
                <a:cs typeface="Trebuchet MS"/>
              </a:rPr>
              <a:t>especial</a:t>
            </a:r>
            <a:r>
              <a:rPr sz="1199" spc="-130" dirty="0">
                <a:latin typeface="Trebuchet MS"/>
                <a:cs typeface="Trebuchet MS"/>
              </a:rPr>
              <a:t> </a:t>
            </a:r>
            <a:r>
              <a:rPr sz="1199" spc="-100" dirty="0">
                <a:latin typeface="Trebuchet MS"/>
                <a:cs typeface="Trebuchet MS"/>
              </a:rPr>
              <a:t>atención</a:t>
            </a:r>
            <a:r>
              <a:rPr sz="1199" spc="-120" dirty="0">
                <a:latin typeface="Trebuchet MS"/>
                <a:cs typeface="Trebuchet MS"/>
              </a:rPr>
              <a:t> </a:t>
            </a:r>
            <a:r>
              <a:rPr sz="1199" dirty="0">
                <a:latin typeface="Trebuchet MS"/>
                <a:cs typeface="Trebuchet MS"/>
              </a:rPr>
              <a:t>a</a:t>
            </a:r>
            <a:r>
              <a:rPr sz="1199" spc="-120" dirty="0">
                <a:latin typeface="Trebuchet MS"/>
                <a:cs typeface="Trebuchet MS"/>
              </a:rPr>
              <a:t> </a:t>
            </a:r>
            <a:r>
              <a:rPr sz="1199" spc="-80" dirty="0">
                <a:latin typeface="Trebuchet MS"/>
                <a:cs typeface="Trebuchet MS"/>
              </a:rPr>
              <a:t>inspeccionar</a:t>
            </a:r>
            <a:r>
              <a:rPr sz="1199" spc="-95" dirty="0">
                <a:latin typeface="Trebuchet MS"/>
                <a:cs typeface="Trebuchet MS"/>
              </a:rPr>
              <a:t> </a:t>
            </a:r>
            <a:r>
              <a:rPr sz="1199" spc="-105" dirty="0">
                <a:latin typeface="Trebuchet MS"/>
                <a:cs typeface="Trebuchet MS"/>
              </a:rPr>
              <a:t>l</a:t>
            </a:r>
            <a:r>
              <a:rPr sz="1199" dirty="0">
                <a:latin typeface="Trebuchet MS"/>
                <a:cs typeface="Trebuchet MS"/>
              </a:rPr>
              <a:t>a</a:t>
            </a:r>
            <a:r>
              <a:rPr sz="1199" spc="-105" dirty="0">
                <a:latin typeface="Trebuchet MS"/>
                <a:cs typeface="Trebuchet MS"/>
              </a:rPr>
              <a:t> </a:t>
            </a:r>
            <a:r>
              <a:rPr sz="1199" spc="-90" dirty="0">
                <a:latin typeface="Trebuchet MS"/>
                <a:cs typeface="Trebuchet MS"/>
              </a:rPr>
              <a:t>superficie</a:t>
            </a:r>
            <a:r>
              <a:rPr sz="1199" spc="-120" dirty="0">
                <a:latin typeface="Trebuchet MS"/>
                <a:cs typeface="Trebuchet MS"/>
              </a:rPr>
              <a:t> </a:t>
            </a:r>
            <a:r>
              <a:rPr sz="1199" spc="-80" dirty="0">
                <a:latin typeface="Trebuchet MS"/>
                <a:cs typeface="Trebuchet MS"/>
              </a:rPr>
              <a:t>del</a:t>
            </a:r>
            <a:r>
              <a:rPr sz="1199" spc="-140" dirty="0">
                <a:latin typeface="Trebuchet MS"/>
                <a:cs typeface="Trebuchet MS"/>
              </a:rPr>
              <a:t> </a:t>
            </a:r>
            <a:r>
              <a:rPr sz="1199" spc="-95" dirty="0">
                <a:latin typeface="Trebuchet MS"/>
                <a:cs typeface="Trebuchet MS"/>
              </a:rPr>
              <a:t>espejo</a:t>
            </a:r>
            <a:r>
              <a:rPr sz="1199" spc="-140" dirty="0">
                <a:latin typeface="Trebuchet MS"/>
                <a:cs typeface="Trebuchet MS"/>
              </a:rPr>
              <a:t> </a:t>
            </a:r>
            <a:r>
              <a:rPr sz="1199" spc="-80" dirty="0">
                <a:latin typeface="Trebuchet MS"/>
                <a:cs typeface="Trebuchet MS"/>
              </a:rPr>
              <a:t>del</a:t>
            </a:r>
            <a:r>
              <a:rPr sz="1199" spc="-140" dirty="0">
                <a:latin typeface="Trebuchet MS"/>
                <a:cs typeface="Trebuchet MS"/>
              </a:rPr>
              <a:t> </a:t>
            </a:r>
            <a:r>
              <a:rPr sz="1199" spc="-90" dirty="0">
                <a:latin typeface="Trebuchet MS"/>
                <a:cs typeface="Trebuchet MS"/>
              </a:rPr>
              <a:t>cabezal</a:t>
            </a:r>
            <a:r>
              <a:rPr sz="1199" spc="-130" dirty="0">
                <a:latin typeface="Trebuchet MS"/>
                <a:cs typeface="Trebuchet MS"/>
              </a:rPr>
              <a:t> </a:t>
            </a:r>
            <a:r>
              <a:rPr sz="1199" spc="-105" dirty="0">
                <a:latin typeface="Trebuchet MS"/>
                <a:cs typeface="Trebuchet MS"/>
              </a:rPr>
              <a:t>nuevamente</a:t>
            </a:r>
            <a:r>
              <a:rPr sz="1199" spc="-114" dirty="0">
                <a:latin typeface="Trebuchet MS"/>
                <a:cs typeface="Trebuchet MS"/>
              </a:rPr>
              <a:t> </a:t>
            </a:r>
            <a:r>
              <a:rPr sz="1199" spc="-35" dirty="0">
                <a:latin typeface="Trebuchet MS"/>
                <a:cs typeface="Trebuchet MS"/>
              </a:rPr>
              <a:t>par</a:t>
            </a:r>
            <a:r>
              <a:rPr sz="1199" dirty="0">
                <a:latin typeface="Trebuchet MS"/>
                <a:cs typeface="Trebuchet MS"/>
              </a:rPr>
              <a:t>a </a:t>
            </a:r>
            <a:r>
              <a:rPr sz="1199" spc="-70" dirty="0">
                <a:latin typeface="Trebuchet MS"/>
                <a:cs typeface="Trebuchet MS"/>
              </a:rPr>
              <a:t>asegurarse</a:t>
            </a:r>
            <a:r>
              <a:rPr sz="1199" spc="-105" dirty="0">
                <a:latin typeface="Trebuchet MS"/>
                <a:cs typeface="Trebuchet MS"/>
              </a:rPr>
              <a:t> </a:t>
            </a:r>
            <a:r>
              <a:rPr sz="1199" spc="-120" dirty="0">
                <a:latin typeface="Trebuchet MS"/>
                <a:cs typeface="Trebuchet MS"/>
              </a:rPr>
              <a:t>d</a:t>
            </a:r>
            <a:r>
              <a:rPr sz="1199" dirty="0">
                <a:latin typeface="Trebuchet MS"/>
                <a:cs typeface="Trebuchet MS"/>
              </a:rPr>
              <a:t>e</a:t>
            </a:r>
            <a:r>
              <a:rPr sz="1199" spc="-145" dirty="0">
                <a:latin typeface="Trebuchet MS"/>
                <a:cs typeface="Trebuchet MS"/>
              </a:rPr>
              <a:t> </a:t>
            </a:r>
            <a:r>
              <a:rPr sz="1199" spc="-130" dirty="0">
                <a:latin typeface="Trebuchet MS"/>
                <a:cs typeface="Trebuchet MS"/>
              </a:rPr>
              <a:t>qu</a:t>
            </a:r>
            <a:r>
              <a:rPr sz="1199" dirty="0">
                <a:latin typeface="Trebuchet MS"/>
                <a:cs typeface="Trebuchet MS"/>
              </a:rPr>
              <a:t>e</a:t>
            </a:r>
            <a:r>
              <a:rPr sz="1199" spc="-155" dirty="0">
                <a:latin typeface="Trebuchet MS"/>
                <a:cs typeface="Trebuchet MS"/>
              </a:rPr>
              <a:t> </a:t>
            </a:r>
            <a:r>
              <a:rPr sz="1199" spc="-105" dirty="0">
                <a:latin typeface="Trebuchet MS"/>
                <a:cs typeface="Trebuchet MS"/>
              </a:rPr>
              <a:t>l</a:t>
            </a:r>
            <a:r>
              <a:rPr sz="1199" dirty="0">
                <a:latin typeface="Trebuchet MS"/>
                <a:cs typeface="Trebuchet MS"/>
              </a:rPr>
              <a:t>a</a:t>
            </a:r>
            <a:r>
              <a:rPr sz="1199" spc="-120" dirty="0">
                <a:latin typeface="Trebuchet MS"/>
                <a:cs typeface="Trebuchet MS"/>
              </a:rPr>
              <a:t> </a:t>
            </a:r>
            <a:r>
              <a:rPr sz="1199" spc="-90" dirty="0">
                <a:latin typeface="Trebuchet MS"/>
                <a:cs typeface="Trebuchet MS"/>
              </a:rPr>
              <a:t>limpieza</a:t>
            </a:r>
            <a:r>
              <a:rPr sz="1199" spc="-130" dirty="0">
                <a:latin typeface="Trebuchet MS"/>
                <a:cs typeface="Trebuchet MS"/>
              </a:rPr>
              <a:t> </a:t>
            </a:r>
            <a:r>
              <a:rPr sz="1199" spc="-55" dirty="0">
                <a:latin typeface="Trebuchet MS"/>
                <a:cs typeface="Trebuchet MS"/>
              </a:rPr>
              <a:t>s</a:t>
            </a:r>
            <a:r>
              <a:rPr sz="1199" dirty="0">
                <a:latin typeface="Trebuchet MS"/>
                <a:cs typeface="Trebuchet MS"/>
              </a:rPr>
              <a:t>e</a:t>
            </a:r>
            <a:r>
              <a:rPr sz="1199" spc="-60" dirty="0">
                <a:latin typeface="Trebuchet MS"/>
                <a:cs typeface="Trebuchet MS"/>
              </a:rPr>
              <a:t> </a:t>
            </a:r>
            <a:r>
              <a:rPr sz="1199" spc="-100" dirty="0">
                <a:latin typeface="Trebuchet MS"/>
                <a:cs typeface="Trebuchet MS"/>
              </a:rPr>
              <a:t>realice</a:t>
            </a:r>
            <a:r>
              <a:rPr sz="1199" spc="-170" dirty="0">
                <a:latin typeface="Trebuchet MS"/>
                <a:cs typeface="Trebuchet MS"/>
              </a:rPr>
              <a:t> </a:t>
            </a:r>
            <a:r>
              <a:rPr sz="1199" spc="-114" dirty="0">
                <a:latin typeface="Trebuchet MS"/>
                <a:cs typeface="Trebuchet MS"/>
              </a:rPr>
              <a:t>correctamente</a:t>
            </a:r>
            <a:r>
              <a:rPr sz="1199" spc="-165" dirty="0">
                <a:latin typeface="Trebuchet MS"/>
                <a:cs typeface="Trebuchet MS"/>
              </a:rPr>
              <a:t> </a:t>
            </a:r>
            <a:r>
              <a:rPr sz="1199" dirty="0">
                <a:latin typeface="Trebuchet MS"/>
                <a:cs typeface="Trebuchet MS"/>
              </a:rPr>
              <a:t>y</a:t>
            </a:r>
            <a:r>
              <a:rPr sz="1199" spc="-10" dirty="0">
                <a:latin typeface="Trebuchet MS"/>
                <a:cs typeface="Trebuchet MS"/>
              </a:rPr>
              <a:t> </a:t>
            </a:r>
            <a:r>
              <a:rPr sz="1199" spc="-130" dirty="0">
                <a:latin typeface="Trebuchet MS"/>
                <a:cs typeface="Trebuchet MS"/>
              </a:rPr>
              <a:t>qu</a:t>
            </a:r>
            <a:r>
              <a:rPr sz="1199" dirty="0">
                <a:latin typeface="Trebuchet MS"/>
                <a:cs typeface="Trebuchet MS"/>
              </a:rPr>
              <a:t>e</a:t>
            </a:r>
            <a:r>
              <a:rPr sz="1199" spc="-165" dirty="0">
                <a:latin typeface="Trebuchet MS"/>
                <a:cs typeface="Trebuchet MS"/>
              </a:rPr>
              <a:t> </a:t>
            </a:r>
            <a:r>
              <a:rPr sz="1199" spc="-114" dirty="0">
                <a:latin typeface="Trebuchet MS"/>
                <a:cs typeface="Trebuchet MS"/>
              </a:rPr>
              <a:t>e</a:t>
            </a:r>
            <a:r>
              <a:rPr sz="1199" dirty="0">
                <a:latin typeface="Trebuchet MS"/>
                <a:cs typeface="Trebuchet MS"/>
              </a:rPr>
              <a:t>l</a:t>
            </a:r>
            <a:r>
              <a:rPr sz="1199" spc="-155" dirty="0">
                <a:latin typeface="Trebuchet MS"/>
                <a:cs typeface="Trebuchet MS"/>
              </a:rPr>
              <a:t> </a:t>
            </a:r>
            <a:r>
              <a:rPr sz="1199" spc="-95" dirty="0">
                <a:latin typeface="Trebuchet MS"/>
                <a:cs typeface="Trebuchet MS"/>
              </a:rPr>
              <a:t>espejo</a:t>
            </a:r>
            <a:r>
              <a:rPr sz="1199" spc="-145" dirty="0">
                <a:latin typeface="Trebuchet MS"/>
                <a:cs typeface="Trebuchet MS"/>
              </a:rPr>
              <a:t> </a:t>
            </a:r>
            <a:r>
              <a:rPr sz="1199" spc="-50" dirty="0">
                <a:latin typeface="Trebuchet MS"/>
                <a:cs typeface="Trebuchet MS"/>
              </a:rPr>
              <a:t>no</a:t>
            </a:r>
            <a:r>
              <a:rPr sz="1199" spc="-95" dirty="0">
                <a:latin typeface="Trebuchet MS"/>
                <a:cs typeface="Trebuchet MS"/>
              </a:rPr>
              <a:t> </a:t>
            </a:r>
            <a:r>
              <a:rPr sz="1199" spc="-55" dirty="0">
                <a:latin typeface="Trebuchet MS"/>
                <a:cs typeface="Trebuchet MS"/>
              </a:rPr>
              <a:t>s</a:t>
            </a:r>
            <a:r>
              <a:rPr sz="1199" dirty="0">
                <a:latin typeface="Trebuchet MS"/>
                <a:cs typeface="Trebuchet MS"/>
              </a:rPr>
              <a:t>e</a:t>
            </a:r>
            <a:r>
              <a:rPr sz="1199" spc="-60" dirty="0">
                <a:latin typeface="Trebuchet MS"/>
                <a:cs typeface="Trebuchet MS"/>
              </a:rPr>
              <a:t> </a:t>
            </a:r>
            <a:r>
              <a:rPr sz="1199" spc="-105" dirty="0">
                <a:latin typeface="Trebuchet MS"/>
                <a:cs typeface="Trebuchet MS"/>
              </a:rPr>
              <a:t>dañ</a:t>
            </a:r>
            <a:r>
              <a:rPr sz="1199" dirty="0">
                <a:latin typeface="Trebuchet MS"/>
                <a:cs typeface="Trebuchet MS"/>
              </a:rPr>
              <a:t>e</a:t>
            </a:r>
            <a:r>
              <a:rPr sz="1199" spc="-140" dirty="0">
                <a:latin typeface="Trebuchet MS"/>
                <a:cs typeface="Trebuchet MS"/>
              </a:rPr>
              <a:t> </a:t>
            </a:r>
            <a:r>
              <a:rPr sz="1199" spc="-105" dirty="0">
                <a:latin typeface="Trebuchet MS"/>
                <a:cs typeface="Trebuchet MS"/>
              </a:rPr>
              <a:t>du</a:t>
            </a:r>
            <a:r>
              <a:rPr sz="1199" spc="-120" dirty="0">
                <a:latin typeface="Trebuchet MS"/>
                <a:cs typeface="Trebuchet MS"/>
              </a:rPr>
              <a:t>r</a:t>
            </a:r>
            <a:r>
              <a:rPr sz="1199" spc="-114" dirty="0">
                <a:latin typeface="Trebuchet MS"/>
                <a:cs typeface="Trebuchet MS"/>
              </a:rPr>
              <a:t>a</a:t>
            </a:r>
            <a:r>
              <a:rPr sz="1199" spc="-120" dirty="0">
                <a:latin typeface="Trebuchet MS"/>
                <a:cs typeface="Trebuchet MS"/>
              </a:rPr>
              <a:t>nt</a:t>
            </a:r>
            <a:r>
              <a:rPr sz="1199" dirty="0">
                <a:latin typeface="Trebuchet MS"/>
                <a:cs typeface="Trebuchet MS"/>
              </a:rPr>
              <a:t>e</a:t>
            </a:r>
            <a:r>
              <a:rPr sz="1199" spc="-165" dirty="0">
                <a:latin typeface="Trebuchet MS"/>
                <a:cs typeface="Trebuchet MS"/>
              </a:rPr>
              <a:t> </a:t>
            </a:r>
            <a:r>
              <a:rPr sz="1199" spc="-25" dirty="0">
                <a:latin typeface="Trebuchet MS"/>
                <a:cs typeface="Trebuchet MS"/>
              </a:rPr>
              <a:t>el</a:t>
            </a:r>
            <a:r>
              <a:rPr sz="1199" dirty="0">
                <a:latin typeface="Trebuchet MS"/>
                <a:cs typeface="Trebuchet MS"/>
              </a:rPr>
              <a:t> </a:t>
            </a:r>
            <a:r>
              <a:rPr sz="1199" spc="-90" dirty="0">
                <a:latin typeface="Trebuchet MS"/>
                <a:cs typeface="Trebuchet MS"/>
              </a:rPr>
              <a:t>proceso</a:t>
            </a:r>
            <a:r>
              <a:rPr sz="1199" spc="-95" dirty="0">
                <a:latin typeface="Trebuchet MS"/>
                <a:cs typeface="Trebuchet MS"/>
              </a:rPr>
              <a:t> </a:t>
            </a:r>
            <a:r>
              <a:rPr sz="1199" spc="-55" dirty="0">
                <a:latin typeface="Trebuchet MS"/>
                <a:cs typeface="Trebuchet MS"/>
              </a:rPr>
              <a:t>de</a:t>
            </a:r>
            <a:r>
              <a:rPr sz="1199" spc="-130" dirty="0">
                <a:latin typeface="Trebuchet MS"/>
                <a:cs typeface="Trebuchet MS"/>
              </a:rPr>
              <a:t> </a:t>
            </a:r>
            <a:r>
              <a:rPr sz="1199" spc="-15" dirty="0">
                <a:latin typeface="Trebuchet MS"/>
                <a:cs typeface="Trebuchet MS"/>
              </a:rPr>
              <a:t>limpieza.</a:t>
            </a:r>
            <a:endParaRPr sz="1199">
              <a:latin typeface="Trebuchet MS"/>
              <a:cs typeface="Trebuchet MS"/>
            </a:endParaRPr>
          </a:p>
          <a:p>
            <a:pPr marL="12692" marR="5077">
              <a:lnSpc>
                <a:spcPct val="114999"/>
              </a:lnSpc>
            </a:pPr>
            <a:r>
              <a:rPr sz="1199" spc="-95" dirty="0">
                <a:latin typeface="Trebuchet MS"/>
                <a:cs typeface="Trebuchet MS"/>
              </a:rPr>
              <a:t>Llene</a:t>
            </a:r>
            <a:r>
              <a:rPr sz="1199" spc="-105" dirty="0">
                <a:latin typeface="Trebuchet MS"/>
                <a:cs typeface="Trebuchet MS"/>
              </a:rPr>
              <a:t> </a:t>
            </a:r>
            <a:r>
              <a:rPr sz="1199" spc="-110" dirty="0">
                <a:latin typeface="Trebuchet MS"/>
                <a:cs typeface="Trebuchet MS"/>
              </a:rPr>
              <a:t>cuidadosamente</a:t>
            </a:r>
            <a:r>
              <a:rPr sz="1199" spc="-100" dirty="0">
                <a:latin typeface="Trebuchet MS"/>
                <a:cs typeface="Trebuchet MS"/>
              </a:rPr>
              <a:t> </a:t>
            </a:r>
            <a:r>
              <a:rPr sz="1199" spc="-65" dirty="0">
                <a:latin typeface="Trebuchet MS"/>
                <a:cs typeface="Trebuchet MS"/>
              </a:rPr>
              <a:t>el</a:t>
            </a:r>
            <a:r>
              <a:rPr sz="1199" spc="-95" dirty="0">
                <a:latin typeface="Trebuchet MS"/>
                <a:cs typeface="Trebuchet MS"/>
              </a:rPr>
              <a:t> </a:t>
            </a:r>
            <a:r>
              <a:rPr sz="1199" spc="-105" dirty="0">
                <a:latin typeface="Trebuchet MS"/>
                <a:cs typeface="Trebuchet MS"/>
              </a:rPr>
              <a:t>recipiente</a:t>
            </a:r>
            <a:r>
              <a:rPr sz="1199" spc="-110" dirty="0">
                <a:latin typeface="Trebuchet MS"/>
                <a:cs typeface="Trebuchet MS"/>
              </a:rPr>
              <a:t> </a:t>
            </a:r>
            <a:r>
              <a:rPr sz="1199" spc="-80" dirty="0">
                <a:latin typeface="Trebuchet MS"/>
                <a:cs typeface="Trebuchet MS"/>
              </a:rPr>
              <a:t>con</a:t>
            </a:r>
            <a:r>
              <a:rPr sz="1199" spc="-75" dirty="0">
                <a:latin typeface="Trebuchet MS"/>
                <a:cs typeface="Trebuchet MS"/>
              </a:rPr>
              <a:t> </a:t>
            </a:r>
            <a:r>
              <a:rPr sz="1199" spc="-70" dirty="0">
                <a:latin typeface="Trebuchet MS"/>
                <a:cs typeface="Trebuchet MS"/>
              </a:rPr>
              <a:t>una</a:t>
            </a:r>
            <a:r>
              <a:rPr sz="1199" spc="-45" dirty="0">
                <a:latin typeface="Trebuchet MS"/>
                <a:cs typeface="Trebuchet MS"/>
              </a:rPr>
              <a:t> </a:t>
            </a:r>
            <a:r>
              <a:rPr sz="1199" spc="-90" dirty="0">
                <a:latin typeface="Trebuchet MS"/>
                <a:cs typeface="Trebuchet MS"/>
              </a:rPr>
              <a:t>solución</a:t>
            </a:r>
            <a:r>
              <a:rPr sz="1199" dirty="0">
                <a:latin typeface="Trebuchet MS"/>
                <a:cs typeface="Trebuchet MS"/>
              </a:rPr>
              <a:t> </a:t>
            </a:r>
            <a:r>
              <a:rPr sz="1199" spc="-114" dirty="0">
                <a:latin typeface="Trebuchet MS"/>
                <a:cs typeface="Trebuchet MS"/>
              </a:rPr>
              <a:t>desinfectante, como</a:t>
            </a:r>
            <a:r>
              <a:rPr sz="1199" spc="-60" dirty="0">
                <a:latin typeface="Trebuchet MS"/>
                <a:cs typeface="Trebuchet MS"/>
              </a:rPr>
              <a:t> </a:t>
            </a:r>
            <a:r>
              <a:rPr sz="1199" spc="-105" dirty="0">
                <a:latin typeface="Trebuchet MS"/>
                <a:cs typeface="Trebuchet MS"/>
              </a:rPr>
              <a:t>ftalaldehído</a:t>
            </a:r>
            <a:r>
              <a:rPr sz="1199" spc="-90" dirty="0">
                <a:latin typeface="Trebuchet MS"/>
                <a:cs typeface="Trebuchet MS"/>
              </a:rPr>
              <a:t> </a:t>
            </a:r>
            <a:r>
              <a:rPr sz="1199" dirty="0">
                <a:latin typeface="Trebuchet MS"/>
                <a:cs typeface="Trebuchet MS"/>
              </a:rPr>
              <a:t>a</a:t>
            </a:r>
            <a:r>
              <a:rPr sz="1199" spc="-40" dirty="0">
                <a:latin typeface="Trebuchet MS"/>
                <a:cs typeface="Trebuchet MS"/>
              </a:rPr>
              <a:t> </a:t>
            </a:r>
            <a:r>
              <a:rPr sz="1199" spc="-25" dirty="0">
                <a:latin typeface="Trebuchet MS"/>
                <a:cs typeface="Trebuchet MS"/>
              </a:rPr>
              <a:t>una </a:t>
            </a:r>
            <a:r>
              <a:rPr sz="1199" spc="-105" dirty="0">
                <a:latin typeface="Trebuchet MS"/>
                <a:cs typeface="Trebuchet MS"/>
              </a:rPr>
              <a:t>concentración</a:t>
            </a:r>
            <a:r>
              <a:rPr sz="1199" spc="-110" dirty="0">
                <a:latin typeface="Trebuchet MS"/>
                <a:cs typeface="Trebuchet MS"/>
              </a:rPr>
              <a:t> </a:t>
            </a:r>
            <a:r>
              <a:rPr sz="1199" spc="-60" dirty="0">
                <a:latin typeface="Trebuchet MS"/>
                <a:cs typeface="Trebuchet MS"/>
              </a:rPr>
              <a:t>de</a:t>
            </a:r>
            <a:r>
              <a:rPr sz="1199" spc="-114" dirty="0">
                <a:latin typeface="Trebuchet MS"/>
                <a:cs typeface="Trebuchet MS"/>
              </a:rPr>
              <a:t> 5,5</a:t>
            </a:r>
            <a:r>
              <a:rPr sz="1199" spc="-150" dirty="0">
                <a:latin typeface="Trebuchet MS"/>
                <a:cs typeface="Trebuchet MS"/>
              </a:rPr>
              <a:t> </a:t>
            </a:r>
            <a:r>
              <a:rPr sz="1199" spc="-80" dirty="0">
                <a:latin typeface="Trebuchet MS"/>
                <a:cs typeface="Trebuchet MS"/>
              </a:rPr>
              <a:t>g/L</a:t>
            </a:r>
            <a:r>
              <a:rPr sz="1199" spc="-70" dirty="0">
                <a:latin typeface="Trebuchet MS"/>
                <a:cs typeface="Trebuchet MS"/>
              </a:rPr>
              <a:t> </a:t>
            </a:r>
            <a:r>
              <a:rPr sz="1199" spc="-105" dirty="0">
                <a:latin typeface="Trebuchet MS"/>
                <a:cs typeface="Trebuchet MS"/>
              </a:rPr>
              <a:t>(dependiendo</a:t>
            </a:r>
            <a:r>
              <a:rPr sz="1199" spc="-100" dirty="0">
                <a:latin typeface="Trebuchet MS"/>
                <a:cs typeface="Trebuchet MS"/>
              </a:rPr>
              <a:t> </a:t>
            </a:r>
            <a:r>
              <a:rPr sz="1199" spc="-60" dirty="0">
                <a:latin typeface="Trebuchet MS"/>
                <a:cs typeface="Trebuchet MS"/>
              </a:rPr>
              <a:t>de</a:t>
            </a:r>
            <a:r>
              <a:rPr sz="1199" spc="-125" dirty="0">
                <a:latin typeface="Trebuchet MS"/>
                <a:cs typeface="Trebuchet MS"/>
              </a:rPr>
              <a:t> </a:t>
            </a:r>
            <a:r>
              <a:rPr sz="1199" spc="-60" dirty="0">
                <a:latin typeface="Trebuchet MS"/>
                <a:cs typeface="Trebuchet MS"/>
              </a:rPr>
              <a:t>la</a:t>
            </a:r>
            <a:r>
              <a:rPr sz="1199" spc="-65" dirty="0">
                <a:latin typeface="Trebuchet MS"/>
                <a:cs typeface="Trebuchet MS"/>
              </a:rPr>
              <a:t> </a:t>
            </a:r>
            <a:r>
              <a:rPr sz="1199" spc="-95" dirty="0">
                <a:latin typeface="Trebuchet MS"/>
                <a:cs typeface="Trebuchet MS"/>
              </a:rPr>
              <a:t>marca</a:t>
            </a:r>
            <a:r>
              <a:rPr sz="1199" spc="-100" dirty="0">
                <a:latin typeface="Trebuchet MS"/>
                <a:cs typeface="Trebuchet MS"/>
              </a:rPr>
              <a:t> </a:t>
            </a:r>
            <a:r>
              <a:rPr sz="1199" spc="-60" dirty="0">
                <a:latin typeface="Trebuchet MS"/>
                <a:cs typeface="Trebuchet MS"/>
              </a:rPr>
              <a:t>de</a:t>
            </a:r>
            <a:r>
              <a:rPr sz="1199" spc="-110" dirty="0">
                <a:latin typeface="Trebuchet MS"/>
                <a:cs typeface="Trebuchet MS"/>
              </a:rPr>
              <a:t> </a:t>
            </a:r>
            <a:r>
              <a:rPr sz="1199" spc="-105" dirty="0">
                <a:latin typeface="Trebuchet MS"/>
                <a:cs typeface="Trebuchet MS"/>
              </a:rPr>
              <a:t>desinfectante</a:t>
            </a:r>
            <a:r>
              <a:rPr sz="1199" spc="-120" dirty="0">
                <a:latin typeface="Trebuchet MS"/>
                <a:cs typeface="Trebuchet MS"/>
              </a:rPr>
              <a:t> </a:t>
            </a:r>
            <a:r>
              <a:rPr sz="1199" spc="-110" dirty="0">
                <a:latin typeface="Trebuchet MS"/>
                <a:cs typeface="Trebuchet MS"/>
              </a:rPr>
              <a:t>utilizada).</a:t>
            </a:r>
            <a:r>
              <a:rPr sz="1199" spc="-145" dirty="0">
                <a:latin typeface="Trebuchet MS"/>
                <a:cs typeface="Trebuchet MS"/>
              </a:rPr>
              <a:t> </a:t>
            </a:r>
            <a:r>
              <a:rPr sz="1199" spc="-35" dirty="0">
                <a:latin typeface="Trebuchet MS"/>
                <a:cs typeface="Trebuchet MS"/>
              </a:rPr>
              <a:t>En</a:t>
            </a:r>
            <a:r>
              <a:rPr sz="1199" spc="-55" dirty="0">
                <a:latin typeface="Trebuchet MS"/>
                <a:cs typeface="Trebuchet MS"/>
              </a:rPr>
              <a:t> </a:t>
            </a:r>
            <a:r>
              <a:rPr sz="1199" spc="-75" dirty="0">
                <a:latin typeface="Trebuchet MS"/>
                <a:cs typeface="Trebuchet MS"/>
              </a:rPr>
              <a:t>caso</a:t>
            </a:r>
            <a:r>
              <a:rPr sz="1199" spc="-55" dirty="0">
                <a:latin typeface="Trebuchet MS"/>
                <a:cs typeface="Trebuchet MS"/>
              </a:rPr>
              <a:t> </a:t>
            </a:r>
            <a:r>
              <a:rPr sz="1199" spc="-60" dirty="0">
                <a:latin typeface="Trebuchet MS"/>
                <a:cs typeface="Trebuchet MS"/>
              </a:rPr>
              <a:t>de</a:t>
            </a:r>
            <a:r>
              <a:rPr sz="1199" spc="-114" dirty="0">
                <a:latin typeface="Trebuchet MS"/>
                <a:cs typeface="Trebuchet MS"/>
              </a:rPr>
              <a:t> </a:t>
            </a:r>
            <a:r>
              <a:rPr sz="1199" spc="-10" dirty="0">
                <a:latin typeface="Trebuchet MS"/>
                <a:cs typeface="Trebuchet MS"/>
              </a:rPr>
              <a:t>fuga, </a:t>
            </a:r>
            <a:r>
              <a:rPr sz="1199" spc="-50" dirty="0">
                <a:latin typeface="Trebuchet MS"/>
                <a:cs typeface="Trebuchet MS"/>
              </a:rPr>
              <a:t>siga</a:t>
            </a:r>
            <a:r>
              <a:rPr sz="1199" spc="-20" dirty="0">
                <a:latin typeface="Trebuchet MS"/>
                <a:cs typeface="Trebuchet MS"/>
              </a:rPr>
              <a:t> </a:t>
            </a:r>
            <a:r>
              <a:rPr sz="1199" spc="-35" dirty="0">
                <a:latin typeface="Trebuchet MS"/>
                <a:cs typeface="Trebuchet MS"/>
              </a:rPr>
              <a:t>las</a:t>
            </a:r>
            <a:r>
              <a:rPr sz="1199" spc="-15" dirty="0">
                <a:latin typeface="Trebuchet MS"/>
                <a:cs typeface="Trebuchet MS"/>
              </a:rPr>
              <a:t> </a:t>
            </a:r>
            <a:r>
              <a:rPr sz="1199" spc="-100" dirty="0">
                <a:latin typeface="Trebuchet MS"/>
                <a:cs typeface="Trebuchet MS"/>
              </a:rPr>
              <a:t>instrucciones</a:t>
            </a:r>
            <a:r>
              <a:rPr sz="1199" spc="-50" dirty="0">
                <a:latin typeface="Trebuchet MS"/>
                <a:cs typeface="Trebuchet MS"/>
              </a:rPr>
              <a:t> </a:t>
            </a:r>
            <a:r>
              <a:rPr sz="1199" spc="-60" dirty="0">
                <a:latin typeface="Trebuchet MS"/>
                <a:cs typeface="Trebuchet MS"/>
              </a:rPr>
              <a:t>de</a:t>
            </a:r>
            <a:r>
              <a:rPr sz="1199" spc="-120" dirty="0">
                <a:latin typeface="Trebuchet MS"/>
                <a:cs typeface="Trebuchet MS"/>
              </a:rPr>
              <a:t> </a:t>
            </a:r>
            <a:r>
              <a:rPr sz="1199" spc="-95" dirty="0">
                <a:latin typeface="Trebuchet MS"/>
                <a:cs typeface="Trebuchet MS"/>
              </a:rPr>
              <a:t>manipulación</a:t>
            </a:r>
            <a:r>
              <a:rPr sz="1199" spc="-60" dirty="0">
                <a:latin typeface="Trebuchet MS"/>
                <a:cs typeface="Trebuchet MS"/>
              </a:rPr>
              <a:t> </a:t>
            </a:r>
            <a:r>
              <a:rPr sz="1199" spc="-85" dirty="0">
                <a:latin typeface="Trebuchet MS"/>
                <a:cs typeface="Trebuchet MS"/>
              </a:rPr>
              <a:t>del</a:t>
            </a:r>
            <a:r>
              <a:rPr sz="1199" spc="-120" dirty="0">
                <a:latin typeface="Trebuchet MS"/>
                <a:cs typeface="Trebuchet MS"/>
              </a:rPr>
              <a:t> </a:t>
            </a:r>
            <a:r>
              <a:rPr sz="1199" spc="-100" dirty="0">
                <a:latin typeface="Trebuchet MS"/>
                <a:cs typeface="Trebuchet MS"/>
              </a:rPr>
              <a:t>fabricante</a:t>
            </a:r>
            <a:r>
              <a:rPr sz="1199" spc="-120" dirty="0">
                <a:latin typeface="Trebuchet MS"/>
                <a:cs typeface="Trebuchet MS"/>
              </a:rPr>
              <a:t> </a:t>
            </a:r>
            <a:r>
              <a:rPr sz="1199" spc="-85" dirty="0">
                <a:latin typeface="Trebuchet MS"/>
                <a:cs typeface="Trebuchet MS"/>
              </a:rPr>
              <a:t>del</a:t>
            </a:r>
            <a:r>
              <a:rPr sz="1199" spc="-130" dirty="0">
                <a:latin typeface="Trebuchet MS"/>
                <a:cs typeface="Trebuchet MS"/>
              </a:rPr>
              <a:t> </a:t>
            </a:r>
            <a:r>
              <a:rPr sz="1199" spc="-10" dirty="0">
                <a:latin typeface="Trebuchet MS"/>
                <a:cs typeface="Trebuchet MS"/>
              </a:rPr>
              <a:t>desinfectante.</a:t>
            </a:r>
            <a:endParaRPr sz="1199">
              <a:latin typeface="Trebuchet MS"/>
              <a:cs typeface="Trebuchet MS"/>
            </a:endParaRPr>
          </a:p>
          <a:p>
            <a:pPr marL="12692">
              <a:spcBef>
                <a:spcPts val="335"/>
              </a:spcBef>
            </a:pPr>
            <a:r>
              <a:rPr sz="1199" spc="-70" dirty="0">
                <a:latin typeface="Trebuchet MS"/>
                <a:cs typeface="Trebuchet MS"/>
              </a:rPr>
              <a:t>Sumergir</a:t>
            </a:r>
            <a:r>
              <a:rPr sz="1199" spc="-75" dirty="0">
                <a:latin typeface="Trebuchet MS"/>
                <a:cs typeface="Trebuchet MS"/>
              </a:rPr>
              <a:t> </a:t>
            </a:r>
            <a:r>
              <a:rPr sz="1199" spc="-65" dirty="0">
                <a:latin typeface="Trebuchet MS"/>
                <a:cs typeface="Trebuchet MS"/>
              </a:rPr>
              <a:t>el</a:t>
            </a:r>
            <a:r>
              <a:rPr sz="1199" spc="-125" dirty="0">
                <a:latin typeface="Trebuchet MS"/>
                <a:cs typeface="Trebuchet MS"/>
              </a:rPr>
              <a:t> </a:t>
            </a:r>
            <a:r>
              <a:rPr sz="1199" spc="-95" dirty="0">
                <a:latin typeface="Trebuchet MS"/>
                <a:cs typeface="Trebuchet MS"/>
              </a:rPr>
              <a:t>cabezal</a:t>
            </a:r>
            <a:r>
              <a:rPr sz="1199" spc="-125" dirty="0">
                <a:latin typeface="Trebuchet MS"/>
                <a:cs typeface="Trebuchet MS"/>
              </a:rPr>
              <a:t> </a:t>
            </a:r>
            <a:r>
              <a:rPr sz="1199" spc="-100" dirty="0">
                <a:latin typeface="Trebuchet MS"/>
                <a:cs typeface="Trebuchet MS"/>
              </a:rPr>
              <a:t>limpio</a:t>
            </a:r>
            <a:r>
              <a:rPr sz="1199" spc="-85" dirty="0">
                <a:latin typeface="Trebuchet MS"/>
                <a:cs typeface="Trebuchet MS"/>
              </a:rPr>
              <a:t> </a:t>
            </a:r>
            <a:r>
              <a:rPr sz="1199" spc="-55" dirty="0">
                <a:latin typeface="Trebuchet MS"/>
                <a:cs typeface="Trebuchet MS"/>
              </a:rPr>
              <a:t>en</a:t>
            </a:r>
            <a:r>
              <a:rPr sz="1199" spc="-85" dirty="0">
                <a:latin typeface="Trebuchet MS"/>
                <a:cs typeface="Trebuchet MS"/>
              </a:rPr>
              <a:t> </a:t>
            </a:r>
            <a:r>
              <a:rPr sz="1199" spc="-65" dirty="0">
                <a:latin typeface="Trebuchet MS"/>
                <a:cs typeface="Trebuchet MS"/>
              </a:rPr>
              <a:t>el</a:t>
            </a:r>
            <a:r>
              <a:rPr sz="1199" spc="-135" dirty="0">
                <a:latin typeface="Trebuchet MS"/>
                <a:cs typeface="Trebuchet MS"/>
              </a:rPr>
              <a:t> </a:t>
            </a:r>
            <a:r>
              <a:rPr sz="1199" spc="-105" dirty="0">
                <a:latin typeface="Trebuchet MS"/>
                <a:cs typeface="Trebuchet MS"/>
              </a:rPr>
              <a:t>desinfectante</a:t>
            </a:r>
            <a:r>
              <a:rPr sz="1199" spc="-120" dirty="0">
                <a:latin typeface="Trebuchet MS"/>
                <a:cs typeface="Trebuchet MS"/>
              </a:rPr>
              <a:t> </a:t>
            </a:r>
            <a:r>
              <a:rPr sz="1199" dirty="0">
                <a:latin typeface="Trebuchet MS"/>
                <a:cs typeface="Trebuchet MS"/>
              </a:rPr>
              <a:t>y </a:t>
            </a:r>
            <a:r>
              <a:rPr sz="1199" spc="-105" dirty="0">
                <a:latin typeface="Trebuchet MS"/>
                <a:cs typeface="Trebuchet MS"/>
              </a:rPr>
              <a:t>dejarlo</a:t>
            </a:r>
            <a:r>
              <a:rPr sz="1199" spc="-125" dirty="0">
                <a:latin typeface="Trebuchet MS"/>
                <a:cs typeface="Trebuchet MS"/>
              </a:rPr>
              <a:t> </a:t>
            </a:r>
            <a:r>
              <a:rPr sz="1199" spc="-45" dirty="0">
                <a:latin typeface="Trebuchet MS"/>
                <a:cs typeface="Trebuchet MS"/>
              </a:rPr>
              <a:t>al</a:t>
            </a:r>
            <a:r>
              <a:rPr sz="1199" spc="-95" dirty="0">
                <a:latin typeface="Trebuchet MS"/>
                <a:cs typeface="Trebuchet MS"/>
              </a:rPr>
              <a:t> </a:t>
            </a:r>
            <a:r>
              <a:rPr sz="1199" spc="-75" dirty="0">
                <a:latin typeface="Trebuchet MS"/>
                <a:cs typeface="Trebuchet MS"/>
              </a:rPr>
              <a:t>menos </a:t>
            </a:r>
            <a:r>
              <a:rPr sz="1199" spc="-95" dirty="0">
                <a:latin typeface="Trebuchet MS"/>
                <a:cs typeface="Trebuchet MS"/>
              </a:rPr>
              <a:t>12minutos</a:t>
            </a:r>
            <a:r>
              <a:rPr sz="1199" spc="-105" dirty="0">
                <a:latin typeface="Trebuchet MS"/>
                <a:cs typeface="Trebuchet MS"/>
              </a:rPr>
              <a:t> </a:t>
            </a:r>
            <a:r>
              <a:rPr sz="1199" dirty="0">
                <a:latin typeface="Trebuchet MS"/>
                <a:cs typeface="Trebuchet MS"/>
              </a:rPr>
              <a:t>a</a:t>
            </a:r>
            <a:r>
              <a:rPr sz="1199" spc="-70" dirty="0">
                <a:latin typeface="Trebuchet MS"/>
                <a:cs typeface="Trebuchet MS"/>
              </a:rPr>
              <a:t> </a:t>
            </a:r>
            <a:r>
              <a:rPr sz="1199" spc="-20" dirty="0">
                <a:latin typeface="Trebuchet MS"/>
                <a:cs typeface="Trebuchet MS"/>
              </a:rPr>
              <a:t>25ºC</a:t>
            </a:r>
            <a:endParaRPr sz="1199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1454" y="9495082"/>
            <a:ext cx="2051103" cy="832625"/>
          </a:xfrm>
          <a:prstGeom prst="rect">
            <a:avLst/>
          </a:prstGeom>
        </p:spPr>
        <p:txBody>
          <a:bodyPr vert="horz" wrap="square" lIns="0" tIns="27923" rIns="0" bIns="0" rtlCol="0">
            <a:spAutoFit/>
          </a:bodyPr>
          <a:lstStyle/>
          <a:p>
            <a:pPr marL="12692" marR="5077" indent="1287007" algn="just">
              <a:lnSpc>
                <a:spcPts val="2099"/>
              </a:lnSpc>
              <a:spcBef>
                <a:spcPts val="220"/>
              </a:spcBef>
            </a:pPr>
            <a:r>
              <a:rPr sz="1799" spc="-190" dirty="0">
                <a:latin typeface="Trebuchet MS"/>
                <a:cs typeface="Trebuchet MS"/>
              </a:rPr>
              <a:t>Contacto </a:t>
            </a:r>
            <a:r>
              <a:rPr sz="1799" u="sng" spc="-1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  <a:hlinkClick r:id="rId3"/>
              </a:rPr>
              <a:t>sales@bracket360.com</a:t>
            </a:r>
            <a:r>
              <a:rPr sz="1799" spc="-125" dirty="0">
                <a:latin typeface="Trebuchet MS"/>
                <a:cs typeface="Trebuchet MS"/>
              </a:rPr>
              <a:t> </a:t>
            </a:r>
            <a:r>
              <a:rPr sz="1799" u="sng" spc="-10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  <a:hlinkClick r:id="rId4"/>
              </a:rPr>
              <a:t>www.bracket360.com</a:t>
            </a:r>
            <a:endParaRPr sz="1799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2268" y="4468257"/>
            <a:ext cx="47597" cy="47597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9" y="0"/>
                </a:moveTo>
                <a:lnTo>
                  <a:pt x="20637" y="0"/>
                </a:lnTo>
                <a:lnTo>
                  <a:pt x="0" y="20700"/>
                </a:lnTo>
                <a:lnTo>
                  <a:pt x="0" y="27050"/>
                </a:lnTo>
                <a:lnTo>
                  <a:pt x="17602" y="46990"/>
                </a:lnTo>
                <a:lnTo>
                  <a:pt x="20637" y="47625"/>
                </a:lnTo>
                <a:lnTo>
                  <a:pt x="26949" y="47625"/>
                </a:lnTo>
                <a:lnTo>
                  <a:pt x="47586" y="27050"/>
                </a:lnTo>
                <a:lnTo>
                  <a:pt x="47586" y="23875"/>
                </a:lnTo>
                <a:lnTo>
                  <a:pt x="269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2268" y="4677555"/>
            <a:ext cx="47597" cy="47597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9" y="0"/>
                </a:moveTo>
                <a:lnTo>
                  <a:pt x="20637" y="0"/>
                </a:lnTo>
                <a:lnTo>
                  <a:pt x="0" y="20574"/>
                </a:lnTo>
                <a:lnTo>
                  <a:pt x="0" y="26924"/>
                </a:lnTo>
                <a:lnTo>
                  <a:pt x="17602" y="46989"/>
                </a:lnTo>
                <a:lnTo>
                  <a:pt x="20637" y="47625"/>
                </a:lnTo>
                <a:lnTo>
                  <a:pt x="26949" y="47625"/>
                </a:lnTo>
                <a:lnTo>
                  <a:pt x="47586" y="26924"/>
                </a:lnTo>
                <a:lnTo>
                  <a:pt x="47586" y="23749"/>
                </a:lnTo>
                <a:lnTo>
                  <a:pt x="269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2268" y="4886854"/>
            <a:ext cx="47597" cy="47597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9" y="0"/>
                </a:moveTo>
                <a:lnTo>
                  <a:pt x="20637" y="0"/>
                </a:lnTo>
                <a:lnTo>
                  <a:pt x="0" y="20574"/>
                </a:lnTo>
                <a:lnTo>
                  <a:pt x="0" y="26924"/>
                </a:lnTo>
                <a:lnTo>
                  <a:pt x="17602" y="46862"/>
                </a:lnTo>
                <a:lnTo>
                  <a:pt x="20637" y="47498"/>
                </a:lnTo>
                <a:lnTo>
                  <a:pt x="26949" y="47498"/>
                </a:lnTo>
                <a:lnTo>
                  <a:pt x="47586" y="26924"/>
                </a:lnTo>
                <a:lnTo>
                  <a:pt x="47586" y="23749"/>
                </a:lnTo>
                <a:lnTo>
                  <a:pt x="269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2268" y="5096026"/>
            <a:ext cx="47597" cy="47597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9" y="0"/>
                </a:moveTo>
                <a:lnTo>
                  <a:pt x="20637" y="0"/>
                </a:lnTo>
                <a:lnTo>
                  <a:pt x="0" y="20700"/>
                </a:lnTo>
                <a:lnTo>
                  <a:pt x="0" y="26924"/>
                </a:lnTo>
                <a:lnTo>
                  <a:pt x="17602" y="46989"/>
                </a:lnTo>
                <a:lnTo>
                  <a:pt x="20637" y="47625"/>
                </a:lnTo>
                <a:lnTo>
                  <a:pt x="26949" y="47625"/>
                </a:lnTo>
                <a:lnTo>
                  <a:pt x="47586" y="26924"/>
                </a:lnTo>
                <a:lnTo>
                  <a:pt x="47586" y="23875"/>
                </a:lnTo>
                <a:lnTo>
                  <a:pt x="269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2268" y="6142266"/>
            <a:ext cx="47597" cy="47597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9" y="0"/>
                </a:moveTo>
                <a:lnTo>
                  <a:pt x="20637" y="0"/>
                </a:lnTo>
                <a:lnTo>
                  <a:pt x="0" y="20700"/>
                </a:lnTo>
                <a:lnTo>
                  <a:pt x="0" y="26923"/>
                </a:lnTo>
                <a:lnTo>
                  <a:pt x="17602" y="46989"/>
                </a:lnTo>
                <a:lnTo>
                  <a:pt x="20637" y="47625"/>
                </a:lnTo>
                <a:lnTo>
                  <a:pt x="26949" y="47625"/>
                </a:lnTo>
                <a:lnTo>
                  <a:pt x="47586" y="26923"/>
                </a:lnTo>
                <a:lnTo>
                  <a:pt x="47586" y="23875"/>
                </a:lnTo>
                <a:lnTo>
                  <a:pt x="269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2268" y="6560737"/>
            <a:ext cx="47597" cy="47597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9" y="0"/>
                </a:moveTo>
                <a:lnTo>
                  <a:pt x="20637" y="0"/>
                </a:lnTo>
                <a:lnTo>
                  <a:pt x="0" y="20700"/>
                </a:lnTo>
                <a:lnTo>
                  <a:pt x="0" y="27050"/>
                </a:lnTo>
                <a:lnTo>
                  <a:pt x="17602" y="46989"/>
                </a:lnTo>
                <a:lnTo>
                  <a:pt x="20637" y="47625"/>
                </a:lnTo>
                <a:lnTo>
                  <a:pt x="26949" y="47625"/>
                </a:lnTo>
                <a:lnTo>
                  <a:pt x="47586" y="27050"/>
                </a:lnTo>
                <a:lnTo>
                  <a:pt x="47586" y="23875"/>
                </a:lnTo>
                <a:lnTo>
                  <a:pt x="269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2268" y="6770036"/>
            <a:ext cx="47597" cy="47597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9" y="0"/>
                </a:moveTo>
                <a:lnTo>
                  <a:pt x="20637" y="0"/>
                </a:lnTo>
                <a:lnTo>
                  <a:pt x="0" y="20700"/>
                </a:lnTo>
                <a:lnTo>
                  <a:pt x="0" y="26924"/>
                </a:lnTo>
                <a:lnTo>
                  <a:pt x="17602" y="46989"/>
                </a:lnTo>
                <a:lnTo>
                  <a:pt x="20637" y="47625"/>
                </a:lnTo>
                <a:lnTo>
                  <a:pt x="26949" y="47625"/>
                </a:lnTo>
                <a:lnTo>
                  <a:pt x="47586" y="26924"/>
                </a:lnTo>
                <a:lnTo>
                  <a:pt x="47586" y="23749"/>
                </a:lnTo>
                <a:lnTo>
                  <a:pt x="269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2268" y="7397805"/>
            <a:ext cx="47597" cy="47597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9" y="0"/>
                </a:moveTo>
                <a:lnTo>
                  <a:pt x="20637" y="0"/>
                </a:lnTo>
                <a:lnTo>
                  <a:pt x="0" y="20574"/>
                </a:lnTo>
                <a:lnTo>
                  <a:pt x="0" y="26924"/>
                </a:lnTo>
                <a:lnTo>
                  <a:pt x="17602" y="46990"/>
                </a:lnTo>
                <a:lnTo>
                  <a:pt x="20637" y="47625"/>
                </a:lnTo>
                <a:lnTo>
                  <a:pt x="26949" y="47625"/>
                </a:lnTo>
                <a:lnTo>
                  <a:pt x="47586" y="26924"/>
                </a:lnTo>
                <a:lnTo>
                  <a:pt x="47586" y="23749"/>
                </a:lnTo>
                <a:lnTo>
                  <a:pt x="269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44090" y="4332426"/>
            <a:ext cx="6047326" cy="3605295"/>
          </a:xfrm>
          <a:prstGeom prst="rect">
            <a:avLst/>
          </a:prstGeom>
        </p:spPr>
        <p:txBody>
          <a:bodyPr vert="horz" wrap="square" lIns="0" tIns="39347" rIns="0" bIns="0" rtlCol="0">
            <a:spAutoFit/>
          </a:bodyPr>
          <a:lstStyle/>
          <a:p>
            <a:pPr marL="271617">
              <a:spcBef>
                <a:spcPts val="310"/>
              </a:spcBef>
            </a:pPr>
            <a:r>
              <a:rPr sz="1199" spc="-90" dirty="0">
                <a:latin typeface="Trebuchet MS"/>
                <a:cs typeface="Trebuchet MS"/>
              </a:rPr>
              <a:t>Prepare</a:t>
            </a:r>
            <a:r>
              <a:rPr sz="1199" spc="-70" dirty="0">
                <a:latin typeface="Trebuchet MS"/>
                <a:cs typeface="Trebuchet MS"/>
              </a:rPr>
              <a:t> </a:t>
            </a:r>
            <a:r>
              <a:rPr sz="1199" spc="-40" dirty="0">
                <a:latin typeface="Trebuchet MS"/>
                <a:cs typeface="Trebuchet MS"/>
              </a:rPr>
              <a:t>un</a:t>
            </a:r>
            <a:r>
              <a:rPr sz="1199" spc="-75" dirty="0">
                <a:latin typeface="Trebuchet MS"/>
                <a:cs typeface="Trebuchet MS"/>
              </a:rPr>
              <a:t> </a:t>
            </a:r>
            <a:r>
              <a:rPr sz="1199" spc="-105" dirty="0">
                <a:latin typeface="Trebuchet MS"/>
                <a:cs typeface="Trebuchet MS"/>
              </a:rPr>
              <a:t>recipiente</a:t>
            </a:r>
            <a:r>
              <a:rPr sz="1199" spc="-125" dirty="0">
                <a:latin typeface="Trebuchet MS"/>
                <a:cs typeface="Trebuchet MS"/>
              </a:rPr>
              <a:t> </a:t>
            </a:r>
            <a:r>
              <a:rPr sz="1199" spc="-80" dirty="0">
                <a:latin typeface="Trebuchet MS"/>
                <a:cs typeface="Trebuchet MS"/>
              </a:rPr>
              <a:t>grande</a:t>
            </a:r>
            <a:r>
              <a:rPr sz="1199" spc="-70" dirty="0">
                <a:latin typeface="Trebuchet MS"/>
                <a:cs typeface="Trebuchet MS"/>
              </a:rPr>
              <a:t> </a:t>
            </a:r>
            <a:r>
              <a:rPr sz="1199" spc="-80" dirty="0">
                <a:latin typeface="Trebuchet MS"/>
                <a:cs typeface="Trebuchet MS"/>
              </a:rPr>
              <a:t>con</a:t>
            </a:r>
            <a:r>
              <a:rPr sz="1199" spc="-85" dirty="0">
                <a:latin typeface="Trebuchet MS"/>
                <a:cs typeface="Trebuchet MS"/>
              </a:rPr>
              <a:t> </a:t>
            </a:r>
            <a:r>
              <a:rPr sz="1199" spc="-80" dirty="0">
                <a:latin typeface="Trebuchet MS"/>
                <a:cs typeface="Trebuchet MS"/>
              </a:rPr>
              <a:t>agua</a:t>
            </a:r>
            <a:r>
              <a:rPr sz="1199" spc="-95" dirty="0">
                <a:latin typeface="Trebuchet MS"/>
                <a:cs typeface="Trebuchet MS"/>
              </a:rPr>
              <a:t> </a:t>
            </a:r>
            <a:r>
              <a:rPr sz="1199" spc="-105" dirty="0">
                <a:latin typeface="Trebuchet MS"/>
                <a:cs typeface="Trebuchet MS"/>
              </a:rPr>
              <a:t>esterilizada,</a:t>
            </a:r>
            <a:r>
              <a:rPr sz="1199" spc="-114" dirty="0">
                <a:latin typeface="Trebuchet MS"/>
                <a:cs typeface="Trebuchet MS"/>
              </a:rPr>
              <a:t> </a:t>
            </a:r>
            <a:r>
              <a:rPr sz="1199" spc="-95" dirty="0">
                <a:latin typeface="Trebuchet MS"/>
                <a:cs typeface="Trebuchet MS"/>
              </a:rPr>
              <a:t>p.</a:t>
            </a:r>
            <a:r>
              <a:rPr sz="1199" spc="-195" dirty="0">
                <a:latin typeface="Trebuchet MS"/>
                <a:cs typeface="Trebuchet MS"/>
              </a:rPr>
              <a:t> </a:t>
            </a:r>
            <a:r>
              <a:rPr sz="1199" dirty="0">
                <a:latin typeface="Trebuchet MS"/>
                <a:cs typeface="Trebuchet MS"/>
              </a:rPr>
              <a:t>2</a:t>
            </a:r>
            <a:r>
              <a:rPr sz="1199" spc="-125" dirty="0">
                <a:latin typeface="Trebuchet MS"/>
                <a:cs typeface="Trebuchet MS"/>
              </a:rPr>
              <a:t> </a:t>
            </a:r>
            <a:r>
              <a:rPr sz="1199" spc="-25" dirty="0">
                <a:latin typeface="Trebuchet MS"/>
                <a:cs typeface="Trebuchet MS"/>
              </a:rPr>
              <a:t>L.</a:t>
            </a:r>
            <a:endParaRPr sz="1199">
              <a:latin typeface="Trebuchet MS"/>
              <a:cs typeface="Trebuchet MS"/>
            </a:endParaRPr>
          </a:p>
          <a:p>
            <a:pPr marL="271617">
              <a:spcBef>
                <a:spcPts val="219"/>
              </a:spcBef>
            </a:pPr>
            <a:r>
              <a:rPr sz="1199" spc="-70" dirty="0">
                <a:latin typeface="Trebuchet MS"/>
                <a:cs typeface="Trebuchet MS"/>
              </a:rPr>
              <a:t>Saque</a:t>
            </a:r>
            <a:r>
              <a:rPr sz="1199" spc="-80" dirty="0">
                <a:latin typeface="Trebuchet MS"/>
                <a:cs typeface="Trebuchet MS"/>
              </a:rPr>
              <a:t> </a:t>
            </a:r>
            <a:r>
              <a:rPr sz="1199" spc="-55" dirty="0">
                <a:latin typeface="Trebuchet MS"/>
                <a:cs typeface="Trebuchet MS"/>
              </a:rPr>
              <a:t>la</a:t>
            </a:r>
            <a:r>
              <a:rPr sz="1199" spc="-80" dirty="0">
                <a:latin typeface="Trebuchet MS"/>
                <a:cs typeface="Trebuchet MS"/>
              </a:rPr>
              <a:t> </a:t>
            </a:r>
            <a:r>
              <a:rPr sz="1199" spc="-85" dirty="0">
                <a:latin typeface="Trebuchet MS"/>
                <a:cs typeface="Trebuchet MS"/>
              </a:rPr>
              <a:t>cabeza</a:t>
            </a:r>
            <a:r>
              <a:rPr sz="1199" spc="-95" dirty="0">
                <a:latin typeface="Trebuchet MS"/>
                <a:cs typeface="Trebuchet MS"/>
              </a:rPr>
              <a:t> </a:t>
            </a:r>
            <a:r>
              <a:rPr sz="1199" spc="-85" dirty="0">
                <a:latin typeface="Trebuchet MS"/>
                <a:cs typeface="Trebuchet MS"/>
              </a:rPr>
              <a:t>del</a:t>
            </a:r>
            <a:r>
              <a:rPr sz="1199" spc="-114" dirty="0">
                <a:latin typeface="Trebuchet MS"/>
                <a:cs typeface="Trebuchet MS"/>
              </a:rPr>
              <a:t> </a:t>
            </a:r>
            <a:r>
              <a:rPr sz="1199" spc="-10" dirty="0">
                <a:latin typeface="Trebuchet MS"/>
                <a:cs typeface="Trebuchet MS"/>
              </a:rPr>
              <a:t>desinfectante.</a:t>
            </a:r>
            <a:endParaRPr sz="1199">
              <a:latin typeface="Trebuchet MS"/>
              <a:cs typeface="Trebuchet MS"/>
            </a:endParaRPr>
          </a:p>
          <a:p>
            <a:pPr marL="271617" marR="1014756">
              <a:lnSpc>
                <a:spcPct val="114999"/>
              </a:lnSpc>
            </a:pPr>
            <a:r>
              <a:rPr sz="1199" spc="-90" dirty="0">
                <a:latin typeface="Trebuchet MS"/>
                <a:cs typeface="Trebuchet MS"/>
              </a:rPr>
              <a:t>Sumerja</a:t>
            </a:r>
            <a:r>
              <a:rPr sz="1199" spc="-65" dirty="0">
                <a:latin typeface="Trebuchet MS"/>
                <a:cs typeface="Trebuchet MS"/>
              </a:rPr>
              <a:t> </a:t>
            </a:r>
            <a:r>
              <a:rPr sz="1199" spc="-60" dirty="0">
                <a:latin typeface="Trebuchet MS"/>
                <a:cs typeface="Trebuchet MS"/>
              </a:rPr>
              <a:t>la</a:t>
            </a:r>
            <a:r>
              <a:rPr sz="1199" spc="-105" dirty="0">
                <a:latin typeface="Trebuchet MS"/>
                <a:cs typeface="Trebuchet MS"/>
              </a:rPr>
              <a:t> </a:t>
            </a:r>
            <a:r>
              <a:rPr sz="1199" spc="-90" dirty="0">
                <a:latin typeface="Trebuchet MS"/>
                <a:cs typeface="Trebuchet MS"/>
              </a:rPr>
              <a:t>cabeza </a:t>
            </a:r>
            <a:r>
              <a:rPr sz="1199" spc="-55" dirty="0">
                <a:latin typeface="Trebuchet MS"/>
                <a:cs typeface="Trebuchet MS"/>
              </a:rPr>
              <a:t>en</a:t>
            </a:r>
            <a:r>
              <a:rPr sz="1199" spc="-105" dirty="0">
                <a:latin typeface="Trebuchet MS"/>
                <a:cs typeface="Trebuchet MS"/>
              </a:rPr>
              <a:t> </a:t>
            </a:r>
            <a:r>
              <a:rPr sz="1199" spc="-65" dirty="0">
                <a:latin typeface="Trebuchet MS"/>
                <a:cs typeface="Trebuchet MS"/>
              </a:rPr>
              <a:t>el</a:t>
            </a:r>
            <a:r>
              <a:rPr sz="1199" spc="-135" dirty="0">
                <a:latin typeface="Trebuchet MS"/>
                <a:cs typeface="Trebuchet MS"/>
              </a:rPr>
              <a:t> </a:t>
            </a:r>
            <a:r>
              <a:rPr sz="1199" spc="-105" dirty="0">
                <a:latin typeface="Trebuchet MS"/>
                <a:cs typeface="Trebuchet MS"/>
              </a:rPr>
              <a:t>recipiente</a:t>
            </a:r>
            <a:r>
              <a:rPr sz="1199" spc="-140" dirty="0">
                <a:latin typeface="Trebuchet MS"/>
                <a:cs typeface="Trebuchet MS"/>
              </a:rPr>
              <a:t> </a:t>
            </a:r>
            <a:r>
              <a:rPr sz="1199" spc="-60" dirty="0">
                <a:latin typeface="Trebuchet MS"/>
                <a:cs typeface="Trebuchet MS"/>
              </a:rPr>
              <a:t>de</a:t>
            </a:r>
            <a:r>
              <a:rPr sz="1199" spc="-125" dirty="0">
                <a:latin typeface="Trebuchet MS"/>
                <a:cs typeface="Trebuchet MS"/>
              </a:rPr>
              <a:t> </a:t>
            </a:r>
            <a:r>
              <a:rPr sz="1199" spc="-80" dirty="0">
                <a:latin typeface="Trebuchet MS"/>
                <a:cs typeface="Trebuchet MS"/>
              </a:rPr>
              <a:t>agua</a:t>
            </a:r>
            <a:r>
              <a:rPr sz="1199" spc="-105" dirty="0">
                <a:latin typeface="Trebuchet MS"/>
                <a:cs typeface="Trebuchet MS"/>
              </a:rPr>
              <a:t> </a:t>
            </a:r>
            <a:r>
              <a:rPr sz="1199" spc="-90" dirty="0">
                <a:latin typeface="Trebuchet MS"/>
                <a:cs typeface="Trebuchet MS"/>
              </a:rPr>
              <a:t>estéril</a:t>
            </a:r>
            <a:r>
              <a:rPr sz="1199" spc="-65" dirty="0">
                <a:latin typeface="Trebuchet MS"/>
                <a:cs typeface="Trebuchet MS"/>
              </a:rPr>
              <a:t> </a:t>
            </a:r>
            <a:r>
              <a:rPr sz="1199" spc="-105" dirty="0">
                <a:latin typeface="Trebuchet MS"/>
                <a:cs typeface="Trebuchet MS"/>
              </a:rPr>
              <a:t>durante</a:t>
            </a:r>
            <a:r>
              <a:rPr sz="1199" spc="-145" dirty="0">
                <a:latin typeface="Trebuchet MS"/>
                <a:cs typeface="Trebuchet MS"/>
              </a:rPr>
              <a:t> </a:t>
            </a:r>
            <a:r>
              <a:rPr sz="1199" spc="-45" dirty="0">
                <a:latin typeface="Trebuchet MS"/>
                <a:cs typeface="Trebuchet MS"/>
              </a:rPr>
              <a:t>al</a:t>
            </a:r>
            <a:r>
              <a:rPr sz="1199" spc="-105" dirty="0">
                <a:latin typeface="Trebuchet MS"/>
                <a:cs typeface="Trebuchet MS"/>
              </a:rPr>
              <a:t> </a:t>
            </a:r>
            <a:r>
              <a:rPr sz="1199" spc="-75" dirty="0">
                <a:latin typeface="Trebuchet MS"/>
                <a:cs typeface="Trebuchet MS"/>
              </a:rPr>
              <a:t>menos </a:t>
            </a:r>
            <a:r>
              <a:rPr sz="1199" dirty="0">
                <a:latin typeface="Trebuchet MS"/>
                <a:cs typeface="Trebuchet MS"/>
              </a:rPr>
              <a:t>5</a:t>
            </a:r>
            <a:r>
              <a:rPr sz="1199" spc="-90" dirty="0">
                <a:latin typeface="Trebuchet MS"/>
                <a:cs typeface="Trebuchet MS"/>
              </a:rPr>
              <a:t> </a:t>
            </a:r>
            <a:r>
              <a:rPr sz="1199" spc="-10" dirty="0">
                <a:latin typeface="Trebuchet MS"/>
                <a:cs typeface="Trebuchet MS"/>
              </a:rPr>
              <a:t>minutos. </a:t>
            </a:r>
            <a:r>
              <a:rPr sz="1199" spc="-75" dirty="0">
                <a:latin typeface="Trebuchet MS"/>
                <a:cs typeface="Trebuchet MS"/>
              </a:rPr>
              <a:t>Saque</a:t>
            </a:r>
            <a:r>
              <a:rPr sz="1199" spc="-90" dirty="0">
                <a:latin typeface="Trebuchet MS"/>
                <a:cs typeface="Trebuchet MS"/>
              </a:rPr>
              <a:t> </a:t>
            </a:r>
            <a:r>
              <a:rPr sz="1199" spc="-60" dirty="0">
                <a:latin typeface="Trebuchet MS"/>
                <a:cs typeface="Trebuchet MS"/>
              </a:rPr>
              <a:t>la</a:t>
            </a:r>
            <a:r>
              <a:rPr sz="1199" spc="-95" dirty="0">
                <a:latin typeface="Trebuchet MS"/>
                <a:cs typeface="Trebuchet MS"/>
              </a:rPr>
              <a:t> </a:t>
            </a:r>
            <a:r>
              <a:rPr sz="1199" spc="-90" dirty="0">
                <a:latin typeface="Trebuchet MS"/>
                <a:cs typeface="Trebuchet MS"/>
              </a:rPr>
              <a:t>cabeza</a:t>
            </a:r>
            <a:r>
              <a:rPr sz="1199" spc="-110" dirty="0">
                <a:latin typeface="Trebuchet MS"/>
                <a:cs typeface="Trebuchet MS"/>
              </a:rPr>
              <a:t> </a:t>
            </a:r>
            <a:r>
              <a:rPr sz="1199" dirty="0">
                <a:latin typeface="Trebuchet MS"/>
                <a:cs typeface="Trebuchet MS"/>
              </a:rPr>
              <a:t>y</a:t>
            </a:r>
            <a:r>
              <a:rPr sz="1199" spc="15" dirty="0">
                <a:latin typeface="Trebuchet MS"/>
                <a:cs typeface="Trebuchet MS"/>
              </a:rPr>
              <a:t> </a:t>
            </a:r>
            <a:r>
              <a:rPr sz="1199" spc="-105" dirty="0">
                <a:latin typeface="Trebuchet MS"/>
                <a:cs typeface="Trebuchet MS"/>
              </a:rPr>
              <a:t>enjuáguela</a:t>
            </a:r>
            <a:r>
              <a:rPr sz="1199" spc="-130" dirty="0">
                <a:latin typeface="Trebuchet MS"/>
                <a:cs typeface="Trebuchet MS"/>
              </a:rPr>
              <a:t> </a:t>
            </a:r>
            <a:r>
              <a:rPr sz="1199" spc="-110" dirty="0">
                <a:latin typeface="Trebuchet MS"/>
                <a:cs typeface="Trebuchet MS"/>
              </a:rPr>
              <a:t>manualmente</a:t>
            </a:r>
            <a:r>
              <a:rPr sz="1199" spc="-170" dirty="0">
                <a:latin typeface="Trebuchet MS"/>
                <a:cs typeface="Trebuchet MS"/>
              </a:rPr>
              <a:t> </a:t>
            </a:r>
            <a:r>
              <a:rPr sz="1199" spc="-80" dirty="0">
                <a:latin typeface="Trebuchet MS"/>
                <a:cs typeface="Trebuchet MS"/>
              </a:rPr>
              <a:t>con</a:t>
            </a:r>
            <a:r>
              <a:rPr sz="1199" spc="-120" dirty="0">
                <a:latin typeface="Trebuchet MS"/>
                <a:cs typeface="Trebuchet MS"/>
              </a:rPr>
              <a:t> </a:t>
            </a:r>
            <a:r>
              <a:rPr sz="1199" spc="-45" dirty="0">
                <a:latin typeface="Trebuchet MS"/>
                <a:cs typeface="Trebuchet MS"/>
              </a:rPr>
              <a:t>al</a:t>
            </a:r>
            <a:r>
              <a:rPr sz="1199" spc="-105" dirty="0">
                <a:latin typeface="Trebuchet MS"/>
                <a:cs typeface="Trebuchet MS"/>
              </a:rPr>
              <a:t> </a:t>
            </a:r>
            <a:r>
              <a:rPr sz="1199" spc="-75" dirty="0">
                <a:latin typeface="Trebuchet MS"/>
                <a:cs typeface="Trebuchet MS"/>
              </a:rPr>
              <a:t>menos</a:t>
            </a:r>
            <a:r>
              <a:rPr sz="1199" spc="-90" dirty="0">
                <a:latin typeface="Trebuchet MS"/>
                <a:cs typeface="Trebuchet MS"/>
              </a:rPr>
              <a:t> </a:t>
            </a:r>
            <a:r>
              <a:rPr sz="1199" dirty="0">
                <a:latin typeface="Trebuchet MS"/>
                <a:cs typeface="Trebuchet MS"/>
              </a:rPr>
              <a:t>500</a:t>
            </a:r>
            <a:r>
              <a:rPr sz="1199" spc="25" dirty="0">
                <a:latin typeface="Trebuchet MS"/>
                <a:cs typeface="Trebuchet MS"/>
              </a:rPr>
              <a:t> </a:t>
            </a:r>
            <a:r>
              <a:rPr sz="1199" spc="-60" dirty="0">
                <a:latin typeface="Trebuchet MS"/>
                <a:cs typeface="Trebuchet MS"/>
              </a:rPr>
              <a:t>ml</a:t>
            </a:r>
            <a:r>
              <a:rPr sz="1199" spc="-114" dirty="0">
                <a:latin typeface="Trebuchet MS"/>
                <a:cs typeface="Trebuchet MS"/>
              </a:rPr>
              <a:t> </a:t>
            </a:r>
            <a:r>
              <a:rPr sz="1199" spc="-60" dirty="0">
                <a:latin typeface="Trebuchet MS"/>
                <a:cs typeface="Trebuchet MS"/>
              </a:rPr>
              <a:t>de</a:t>
            </a:r>
            <a:r>
              <a:rPr sz="1199" spc="-135" dirty="0">
                <a:latin typeface="Trebuchet MS"/>
                <a:cs typeface="Trebuchet MS"/>
              </a:rPr>
              <a:t> </a:t>
            </a:r>
            <a:r>
              <a:rPr sz="1199" spc="-80" dirty="0">
                <a:latin typeface="Trebuchet MS"/>
                <a:cs typeface="Trebuchet MS"/>
              </a:rPr>
              <a:t>agua</a:t>
            </a:r>
            <a:r>
              <a:rPr sz="1199" spc="-105" dirty="0">
                <a:latin typeface="Trebuchet MS"/>
                <a:cs typeface="Trebuchet MS"/>
              </a:rPr>
              <a:t> </a:t>
            </a:r>
            <a:r>
              <a:rPr sz="1199" spc="-55" dirty="0">
                <a:latin typeface="Trebuchet MS"/>
                <a:cs typeface="Trebuchet MS"/>
              </a:rPr>
              <a:t>estéril.</a:t>
            </a:r>
            <a:endParaRPr sz="1199">
              <a:latin typeface="Trebuchet MS"/>
              <a:cs typeface="Trebuchet MS"/>
            </a:endParaRPr>
          </a:p>
          <a:p>
            <a:pPr>
              <a:spcBef>
                <a:spcPts val="680"/>
              </a:spcBef>
            </a:pPr>
            <a:endParaRPr sz="1199">
              <a:latin typeface="Trebuchet MS"/>
              <a:cs typeface="Trebuchet MS"/>
            </a:endParaRPr>
          </a:p>
          <a:p>
            <a:pPr marL="12692">
              <a:spcBef>
                <a:spcPts val="5"/>
              </a:spcBef>
            </a:pPr>
            <a:r>
              <a:rPr sz="1199" spc="-10" dirty="0">
                <a:latin typeface="Trebuchet MS"/>
                <a:cs typeface="Trebuchet MS"/>
              </a:rPr>
              <a:t>PRECAUCIÓN</a:t>
            </a:r>
            <a:endParaRPr sz="1199">
              <a:latin typeface="Trebuchet MS"/>
              <a:cs typeface="Trebuchet MS"/>
            </a:endParaRPr>
          </a:p>
          <a:p>
            <a:pPr marL="12692">
              <a:spcBef>
                <a:spcPts val="70"/>
              </a:spcBef>
            </a:pPr>
            <a:r>
              <a:rPr sz="1199" spc="-90" dirty="0">
                <a:latin typeface="Trebuchet MS"/>
                <a:cs typeface="Trebuchet MS"/>
              </a:rPr>
              <a:t>Deseche</a:t>
            </a:r>
            <a:r>
              <a:rPr sz="1199" spc="-45" dirty="0">
                <a:latin typeface="Trebuchet MS"/>
                <a:cs typeface="Trebuchet MS"/>
              </a:rPr>
              <a:t> </a:t>
            </a:r>
            <a:r>
              <a:rPr sz="1199" spc="-65" dirty="0">
                <a:latin typeface="Trebuchet MS"/>
                <a:cs typeface="Trebuchet MS"/>
              </a:rPr>
              <a:t>el</a:t>
            </a:r>
            <a:r>
              <a:rPr sz="1199" spc="-100" dirty="0">
                <a:latin typeface="Trebuchet MS"/>
                <a:cs typeface="Trebuchet MS"/>
              </a:rPr>
              <a:t> </a:t>
            </a:r>
            <a:r>
              <a:rPr sz="1199" spc="-80" dirty="0">
                <a:latin typeface="Trebuchet MS"/>
                <a:cs typeface="Trebuchet MS"/>
              </a:rPr>
              <a:t>agua</a:t>
            </a:r>
            <a:r>
              <a:rPr sz="1199" spc="-90" dirty="0">
                <a:latin typeface="Trebuchet MS"/>
                <a:cs typeface="Trebuchet MS"/>
              </a:rPr>
              <a:t> </a:t>
            </a:r>
            <a:r>
              <a:rPr sz="1199" spc="-60" dirty="0">
                <a:latin typeface="Trebuchet MS"/>
                <a:cs typeface="Trebuchet MS"/>
              </a:rPr>
              <a:t>de</a:t>
            </a:r>
            <a:r>
              <a:rPr sz="1199" spc="-95" dirty="0">
                <a:latin typeface="Trebuchet MS"/>
                <a:cs typeface="Trebuchet MS"/>
              </a:rPr>
              <a:t> </a:t>
            </a:r>
            <a:r>
              <a:rPr sz="1199" spc="-130" dirty="0">
                <a:latin typeface="Trebuchet MS"/>
                <a:cs typeface="Trebuchet MS"/>
              </a:rPr>
              <a:t>enjuague.</a:t>
            </a:r>
            <a:r>
              <a:rPr sz="1199" spc="-120" dirty="0">
                <a:latin typeface="Trebuchet MS"/>
                <a:cs typeface="Trebuchet MS"/>
              </a:rPr>
              <a:t> </a:t>
            </a:r>
            <a:r>
              <a:rPr sz="1199" spc="-80" dirty="0">
                <a:latin typeface="Trebuchet MS"/>
                <a:cs typeface="Trebuchet MS"/>
              </a:rPr>
              <a:t>Siempre</a:t>
            </a:r>
            <a:r>
              <a:rPr sz="1199" spc="-50" dirty="0">
                <a:latin typeface="Trebuchet MS"/>
                <a:cs typeface="Trebuchet MS"/>
              </a:rPr>
              <a:t> </a:t>
            </a:r>
            <a:r>
              <a:rPr sz="1199" spc="-55" dirty="0">
                <a:latin typeface="Trebuchet MS"/>
                <a:cs typeface="Trebuchet MS"/>
              </a:rPr>
              <a:t>use</a:t>
            </a:r>
            <a:r>
              <a:rPr sz="1199" spc="-45" dirty="0">
                <a:latin typeface="Trebuchet MS"/>
                <a:cs typeface="Trebuchet MS"/>
              </a:rPr>
              <a:t> </a:t>
            </a:r>
            <a:r>
              <a:rPr sz="1199" spc="-95" dirty="0">
                <a:latin typeface="Trebuchet MS"/>
                <a:cs typeface="Trebuchet MS"/>
              </a:rPr>
              <a:t>volúmenes</a:t>
            </a:r>
            <a:r>
              <a:rPr sz="1199" spc="-70" dirty="0">
                <a:latin typeface="Trebuchet MS"/>
                <a:cs typeface="Trebuchet MS"/>
              </a:rPr>
              <a:t> frescos</a:t>
            </a:r>
            <a:r>
              <a:rPr sz="1199" spc="-30" dirty="0">
                <a:latin typeface="Trebuchet MS"/>
                <a:cs typeface="Trebuchet MS"/>
              </a:rPr>
              <a:t> </a:t>
            </a:r>
            <a:r>
              <a:rPr sz="1199" spc="-60" dirty="0">
                <a:latin typeface="Trebuchet MS"/>
                <a:cs typeface="Trebuchet MS"/>
              </a:rPr>
              <a:t>de</a:t>
            </a:r>
            <a:r>
              <a:rPr sz="1199" spc="-100" dirty="0">
                <a:latin typeface="Trebuchet MS"/>
                <a:cs typeface="Trebuchet MS"/>
              </a:rPr>
              <a:t> </a:t>
            </a:r>
            <a:r>
              <a:rPr sz="1199" spc="-80" dirty="0">
                <a:latin typeface="Trebuchet MS"/>
                <a:cs typeface="Trebuchet MS"/>
              </a:rPr>
              <a:t>agua</a:t>
            </a:r>
            <a:r>
              <a:rPr sz="1199" spc="-90" dirty="0">
                <a:latin typeface="Trebuchet MS"/>
                <a:cs typeface="Trebuchet MS"/>
              </a:rPr>
              <a:t> </a:t>
            </a:r>
            <a:r>
              <a:rPr sz="1199" spc="-85" dirty="0">
                <a:latin typeface="Trebuchet MS"/>
                <a:cs typeface="Trebuchet MS"/>
              </a:rPr>
              <a:t>esterilizada</a:t>
            </a:r>
            <a:r>
              <a:rPr sz="1199" spc="-100" dirty="0">
                <a:latin typeface="Trebuchet MS"/>
                <a:cs typeface="Trebuchet MS"/>
              </a:rPr>
              <a:t> </a:t>
            </a:r>
            <a:r>
              <a:rPr sz="1199" spc="-70" dirty="0">
                <a:latin typeface="Trebuchet MS"/>
                <a:cs typeface="Trebuchet MS"/>
              </a:rPr>
              <a:t>para</a:t>
            </a:r>
            <a:r>
              <a:rPr sz="1199" spc="-80" dirty="0">
                <a:latin typeface="Trebuchet MS"/>
                <a:cs typeface="Trebuchet MS"/>
              </a:rPr>
              <a:t> </a:t>
            </a:r>
            <a:r>
              <a:rPr sz="1199" spc="-90" dirty="0">
                <a:latin typeface="Trebuchet MS"/>
                <a:cs typeface="Trebuchet MS"/>
              </a:rPr>
              <a:t>cada </a:t>
            </a:r>
            <a:r>
              <a:rPr sz="1199" spc="-50" dirty="0">
                <a:latin typeface="Trebuchet MS"/>
                <a:cs typeface="Trebuchet MS"/>
              </a:rPr>
              <a:t>enjuague.</a:t>
            </a:r>
            <a:endParaRPr sz="1199">
              <a:latin typeface="Trebuchet MS"/>
              <a:cs typeface="Trebuchet MS"/>
            </a:endParaRPr>
          </a:p>
          <a:p>
            <a:pPr marL="12692">
              <a:spcBef>
                <a:spcPts val="215"/>
              </a:spcBef>
            </a:pPr>
            <a:r>
              <a:rPr sz="1199" dirty="0">
                <a:latin typeface="Trebuchet MS"/>
                <a:cs typeface="Trebuchet MS"/>
              </a:rPr>
              <a:t>No</a:t>
            </a:r>
            <a:r>
              <a:rPr sz="1199" spc="25" dirty="0">
                <a:latin typeface="Trebuchet MS"/>
                <a:cs typeface="Trebuchet MS"/>
              </a:rPr>
              <a:t> </a:t>
            </a:r>
            <a:r>
              <a:rPr sz="1199" spc="-110" dirty="0">
                <a:latin typeface="Trebuchet MS"/>
                <a:cs typeface="Trebuchet MS"/>
              </a:rPr>
              <a:t>reutilice</a:t>
            </a:r>
            <a:r>
              <a:rPr sz="1199" spc="-140" dirty="0">
                <a:latin typeface="Trebuchet MS"/>
                <a:cs typeface="Trebuchet MS"/>
              </a:rPr>
              <a:t> </a:t>
            </a:r>
            <a:r>
              <a:rPr sz="1199" spc="-65" dirty="0">
                <a:latin typeface="Trebuchet MS"/>
                <a:cs typeface="Trebuchet MS"/>
              </a:rPr>
              <a:t>el</a:t>
            </a:r>
            <a:r>
              <a:rPr sz="1199" spc="-110" dirty="0">
                <a:latin typeface="Trebuchet MS"/>
                <a:cs typeface="Trebuchet MS"/>
              </a:rPr>
              <a:t> </a:t>
            </a:r>
            <a:r>
              <a:rPr sz="1199" spc="-80" dirty="0">
                <a:latin typeface="Trebuchet MS"/>
                <a:cs typeface="Trebuchet MS"/>
              </a:rPr>
              <a:t>agua</a:t>
            </a:r>
            <a:r>
              <a:rPr sz="1199" spc="-90" dirty="0">
                <a:latin typeface="Trebuchet MS"/>
                <a:cs typeface="Trebuchet MS"/>
              </a:rPr>
              <a:t> </a:t>
            </a:r>
            <a:r>
              <a:rPr sz="1199" spc="-70" dirty="0">
                <a:latin typeface="Trebuchet MS"/>
                <a:cs typeface="Trebuchet MS"/>
              </a:rPr>
              <a:t>para</a:t>
            </a:r>
            <a:r>
              <a:rPr sz="1199" spc="-75" dirty="0">
                <a:latin typeface="Trebuchet MS"/>
                <a:cs typeface="Trebuchet MS"/>
              </a:rPr>
              <a:t> </a:t>
            </a:r>
            <a:r>
              <a:rPr sz="1199" spc="-110" dirty="0">
                <a:latin typeface="Trebuchet MS"/>
                <a:cs typeface="Trebuchet MS"/>
              </a:rPr>
              <a:t>enjuagar</a:t>
            </a:r>
            <a:r>
              <a:rPr sz="1199" spc="-135" dirty="0">
                <a:latin typeface="Trebuchet MS"/>
                <a:cs typeface="Trebuchet MS"/>
              </a:rPr>
              <a:t> </a:t>
            </a:r>
            <a:r>
              <a:rPr sz="1199" spc="-30" dirty="0">
                <a:latin typeface="Trebuchet MS"/>
                <a:cs typeface="Trebuchet MS"/>
              </a:rPr>
              <a:t>ni</a:t>
            </a:r>
            <a:r>
              <a:rPr sz="1199" spc="-60" dirty="0">
                <a:latin typeface="Trebuchet MS"/>
                <a:cs typeface="Trebuchet MS"/>
              </a:rPr>
              <a:t> </a:t>
            </a:r>
            <a:r>
              <a:rPr sz="1199" spc="-70" dirty="0">
                <a:latin typeface="Trebuchet MS"/>
                <a:cs typeface="Trebuchet MS"/>
              </a:rPr>
              <a:t>para</a:t>
            </a:r>
            <a:r>
              <a:rPr sz="1199" spc="-100" dirty="0">
                <a:latin typeface="Trebuchet MS"/>
                <a:cs typeface="Trebuchet MS"/>
              </a:rPr>
              <a:t> </a:t>
            </a:r>
            <a:r>
              <a:rPr sz="1199" spc="-60" dirty="0">
                <a:latin typeface="Trebuchet MS"/>
                <a:cs typeface="Trebuchet MS"/>
              </a:rPr>
              <a:t>ningún</a:t>
            </a:r>
            <a:r>
              <a:rPr sz="1199" spc="-80" dirty="0">
                <a:latin typeface="Trebuchet MS"/>
                <a:cs typeface="Trebuchet MS"/>
              </a:rPr>
              <a:t> </a:t>
            </a:r>
            <a:r>
              <a:rPr sz="1199" spc="-90" dirty="0">
                <a:latin typeface="Trebuchet MS"/>
                <a:cs typeface="Trebuchet MS"/>
              </a:rPr>
              <a:t>otro</a:t>
            </a:r>
            <a:r>
              <a:rPr sz="1199" spc="-75" dirty="0">
                <a:latin typeface="Trebuchet MS"/>
                <a:cs typeface="Trebuchet MS"/>
              </a:rPr>
              <a:t> </a:t>
            </a:r>
            <a:r>
              <a:rPr sz="1199" spc="-20" dirty="0">
                <a:latin typeface="Trebuchet MS"/>
                <a:cs typeface="Trebuchet MS"/>
              </a:rPr>
              <a:t>fin.</a:t>
            </a:r>
            <a:endParaRPr sz="1199">
              <a:latin typeface="Trebuchet MS"/>
              <a:cs typeface="Trebuchet MS"/>
            </a:endParaRPr>
          </a:p>
          <a:p>
            <a:pPr marL="271617" marR="591465">
              <a:lnSpc>
                <a:spcPct val="114999"/>
              </a:lnSpc>
            </a:pPr>
            <a:r>
              <a:rPr sz="1199" spc="-95" dirty="0">
                <a:latin typeface="Trebuchet MS"/>
                <a:cs typeface="Trebuchet MS"/>
              </a:rPr>
              <a:t>Repita</a:t>
            </a:r>
            <a:r>
              <a:rPr sz="1199" spc="-114" dirty="0">
                <a:latin typeface="Trebuchet MS"/>
                <a:cs typeface="Trebuchet MS"/>
              </a:rPr>
              <a:t> </a:t>
            </a:r>
            <a:r>
              <a:rPr sz="1199" spc="-65" dirty="0">
                <a:latin typeface="Trebuchet MS"/>
                <a:cs typeface="Trebuchet MS"/>
              </a:rPr>
              <a:t>el</a:t>
            </a:r>
            <a:r>
              <a:rPr sz="1199" spc="-114" dirty="0">
                <a:latin typeface="Trebuchet MS"/>
                <a:cs typeface="Trebuchet MS"/>
              </a:rPr>
              <a:t> </a:t>
            </a:r>
            <a:r>
              <a:rPr sz="1199" spc="-95" dirty="0">
                <a:latin typeface="Trebuchet MS"/>
                <a:cs typeface="Trebuchet MS"/>
              </a:rPr>
              <a:t>proceso</a:t>
            </a:r>
            <a:r>
              <a:rPr sz="1199" spc="-75" dirty="0">
                <a:latin typeface="Trebuchet MS"/>
                <a:cs typeface="Trebuchet MS"/>
              </a:rPr>
              <a:t> </a:t>
            </a:r>
            <a:r>
              <a:rPr sz="1199" spc="-60" dirty="0">
                <a:latin typeface="Trebuchet MS"/>
                <a:cs typeface="Trebuchet MS"/>
              </a:rPr>
              <a:t>de</a:t>
            </a:r>
            <a:r>
              <a:rPr sz="1199" spc="-120" dirty="0">
                <a:latin typeface="Trebuchet MS"/>
                <a:cs typeface="Trebuchet MS"/>
              </a:rPr>
              <a:t> </a:t>
            </a:r>
            <a:r>
              <a:rPr sz="1199" spc="-114" dirty="0">
                <a:latin typeface="Trebuchet MS"/>
                <a:cs typeface="Trebuchet MS"/>
              </a:rPr>
              <a:t>enjuague </a:t>
            </a:r>
            <a:r>
              <a:rPr sz="1199" spc="-45" dirty="0">
                <a:latin typeface="Trebuchet MS"/>
                <a:cs typeface="Trebuchet MS"/>
              </a:rPr>
              <a:t>al</a:t>
            </a:r>
            <a:r>
              <a:rPr sz="1199" spc="-130" dirty="0">
                <a:latin typeface="Trebuchet MS"/>
                <a:cs typeface="Trebuchet MS"/>
              </a:rPr>
              <a:t> </a:t>
            </a:r>
            <a:r>
              <a:rPr sz="1199" spc="-75" dirty="0">
                <a:latin typeface="Trebuchet MS"/>
                <a:cs typeface="Trebuchet MS"/>
              </a:rPr>
              <a:t>menos</a:t>
            </a:r>
            <a:r>
              <a:rPr sz="1199" spc="-70" dirty="0">
                <a:latin typeface="Trebuchet MS"/>
                <a:cs typeface="Trebuchet MS"/>
              </a:rPr>
              <a:t> </a:t>
            </a:r>
            <a:r>
              <a:rPr sz="1199" spc="-55" dirty="0">
                <a:latin typeface="Trebuchet MS"/>
                <a:cs typeface="Trebuchet MS"/>
              </a:rPr>
              <a:t>dos</a:t>
            </a:r>
            <a:r>
              <a:rPr sz="1199" spc="-35" dirty="0">
                <a:latin typeface="Trebuchet MS"/>
                <a:cs typeface="Trebuchet MS"/>
              </a:rPr>
              <a:t> </a:t>
            </a:r>
            <a:r>
              <a:rPr sz="1199" spc="-85" dirty="0">
                <a:latin typeface="Trebuchet MS"/>
                <a:cs typeface="Trebuchet MS"/>
              </a:rPr>
              <a:t>veces</a:t>
            </a:r>
            <a:r>
              <a:rPr sz="1199" spc="-114" dirty="0">
                <a:latin typeface="Trebuchet MS"/>
                <a:cs typeface="Trebuchet MS"/>
              </a:rPr>
              <a:t> </a:t>
            </a:r>
            <a:r>
              <a:rPr sz="1199" spc="-70" dirty="0">
                <a:latin typeface="Trebuchet MS"/>
                <a:cs typeface="Trebuchet MS"/>
              </a:rPr>
              <a:t>para</a:t>
            </a:r>
            <a:r>
              <a:rPr sz="1199" spc="-75" dirty="0">
                <a:latin typeface="Trebuchet MS"/>
                <a:cs typeface="Trebuchet MS"/>
              </a:rPr>
              <a:t> </a:t>
            </a:r>
            <a:r>
              <a:rPr sz="1199" spc="-90" dirty="0">
                <a:latin typeface="Trebuchet MS"/>
                <a:cs typeface="Trebuchet MS"/>
              </a:rPr>
              <a:t>eliminar</a:t>
            </a:r>
            <a:r>
              <a:rPr sz="1199" spc="-110" dirty="0">
                <a:latin typeface="Trebuchet MS"/>
                <a:cs typeface="Trebuchet MS"/>
              </a:rPr>
              <a:t> </a:t>
            </a:r>
            <a:r>
              <a:rPr sz="1199" spc="-55" dirty="0">
                <a:latin typeface="Trebuchet MS"/>
                <a:cs typeface="Trebuchet MS"/>
              </a:rPr>
              <a:t>los</a:t>
            </a:r>
            <a:r>
              <a:rPr sz="1199" spc="-35" dirty="0">
                <a:latin typeface="Trebuchet MS"/>
                <a:cs typeface="Trebuchet MS"/>
              </a:rPr>
              <a:t> </a:t>
            </a:r>
            <a:r>
              <a:rPr sz="1199" spc="-70" dirty="0">
                <a:latin typeface="Trebuchet MS"/>
                <a:cs typeface="Trebuchet MS"/>
              </a:rPr>
              <a:t>residuos</a:t>
            </a:r>
            <a:r>
              <a:rPr sz="1199" spc="-60" dirty="0">
                <a:latin typeface="Trebuchet MS"/>
                <a:cs typeface="Trebuchet MS"/>
              </a:rPr>
              <a:t> de</a:t>
            </a:r>
            <a:r>
              <a:rPr sz="1199" spc="-120" dirty="0">
                <a:latin typeface="Trebuchet MS"/>
                <a:cs typeface="Trebuchet MS"/>
              </a:rPr>
              <a:t> </a:t>
            </a:r>
            <a:r>
              <a:rPr sz="1199" spc="-20" dirty="0">
                <a:latin typeface="Trebuchet MS"/>
                <a:cs typeface="Trebuchet MS"/>
              </a:rPr>
              <a:t>solución </a:t>
            </a:r>
            <a:r>
              <a:rPr sz="1199" spc="-10" dirty="0">
                <a:latin typeface="Trebuchet MS"/>
                <a:cs typeface="Trebuchet MS"/>
              </a:rPr>
              <a:t>desinfectante.</a:t>
            </a:r>
            <a:endParaRPr sz="1199">
              <a:latin typeface="Trebuchet MS"/>
              <a:cs typeface="Trebuchet MS"/>
            </a:endParaRPr>
          </a:p>
          <a:p>
            <a:pPr marL="271617">
              <a:spcBef>
                <a:spcPts val="335"/>
              </a:spcBef>
            </a:pPr>
            <a:r>
              <a:rPr sz="1199" spc="-110" dirty="0">
                <a:latin typeface="Trebuchet MS"/>
                <a:cs typeface="Trebuchet MS"/>
              </a:rPr>
              <a:t>Utilice</a:t>
            </a:r>
            <a:r>
              <a:rPr sz="1199" spc="-125" dirty="0">
                <a:latin typeface="Trebuchet MS"/>
                <a:cs typeface="Trebuchet MS"/>
              </a:rPr>
              <a:t> </a:t>
            </a:r>
            <a:r>
              <a:rPr sz="1199" spc="-40" dirty="0">
                <a:latin typeface="Trebuchet MS"/>
                <a:cs typeface="Trebuchet MS"/>
              </a:rPr>
              <a:t>un</a:t>
            </a:r>
            <a:r>
              <a:rPr sz="1199" spc="-90" dirty="0">
                <a:latin typeface="Trebuchet MS"/>
                <a:cs typeface="Trebuchet MS"/>
              </a:rPr>
              <a:t> </a:t>
            </a:r>
            <a:r>
              <a:rPr sz="1199" spc="-80" dirty="0">
                <a:latin typeface="Trebuchet MS"/>
                <a:cs typeface="Trebuchet MS"/>
              </a:rPr>
              <a:t>paño</a:t>
            </a:r>
            <a:r>
              <a:rPr sz="1199" spc="-90" dirty="0">
                <a:latin typeface="Trebuchet MS"/>
                <a:cs typeface="Trebuchet MS"/>
              </a:rPr>
              <a:t> </a:t>
            </a:r>
            <a:r>
              <a:rPr sz="1199" spc="-75" dirty="0">
                <a:latin typeface="Trebuchet MS"/>
                <a:cs typeface="Trebuchet MS"/>
              </a:rPr>
              <a:t>suave </a:t>
            </a:r>
            <a:r>
              <a:rPr sz="1199" spc="-95" dirty="0">
                <a:latin typeface="Trebuchet MS"/>
                <a:cs typeface="Trebuchet MS"/>
              </a:rPr>
              <a:t>que</a:t>
            </a:r>
            <a:r>
              <a:rPr sz="1199" spc="-140" dirty="0">
                <a:latin typeface="Trebuchet MS"/>
                <a:cs typeface="Trebuchet MS"/>
              </a:rPr>
              <a:t> </a:t>
            </a:r>
            <a:r>
              <a:rPr sz="1199" spc="-55" dirty="0">
                <a:latin typeface="Trebuchet MS"/>
                <a:cs typeface="Trebuchet MS"/>
              </a:rPr>
              <a:t>no</a:t>
            </a:r>
            <a:r>
              <a:rPr sz="1199" spc="-60" dirty="0">
                <a:latin typeface="Trebuchet MS"/>
                <a:cs typeface="Trebuchet MS"/>
              </a:rPr>
              <a:t> </a:t>
            </a:r>
            <a:r>
              <a:rPr sz="1199" spc="-100" dirty="0">
                <a:latin typeface="Trebuchet MS"/>
                <a:cs typeface="Trebuchet MS"/>
              </a:rPr>
              <a:t>suelte</a:t>
            </a:r>
            <a:r>
              <a:rPr sz="1199" spc="-85" dirty="0">
                <a:latin typeface="Trebuchet MS"/>
                <a:cs typeface="Trebuchet MS"/>
              </a:rPr>
              <a:t> </a:t>
            </a:r>
            <a:r>
              <a:rPr sz="1199" spc="-90" dirty="0">
                <a:latin typeface="Trebuchet MS"/>
                <a:cs typeface="Trebuchet MS"/>
              </a:rPr>
              <a:t>pelusa </a:t>
            </a:r>
            <a:r>
              <a:rPr sz="1199" spc="-70" dirty="0">
                <a:latin typeface="Trebuchet MS"/>
                <a:cs typeface="Trebuchet MS"/>
              </a:rPr>
              <a:t>para</a:t>
            </a:r>
            <a:r>
              <a:rPr sz="1199" spc="-100" dirty="0">
                <a:latin typeface="Trebuchet MS"/>
                <a:cs typeface="Trebuchet MS"/>
              </a:rPr>
              <a:t> </a:t>
            </a:r>
            <a:r>
              <a:rPr sz="1199" spc="-75" dirty="0">
                <a:latin typeface="Trebuchet MS"/>
                <a:cs typeface="Trebuchet MS"/>
              </a:rPr>
              <a:t>secar </a:t>
            </a:r>
            <a:r>
              <a:rPr sz="1199" spc="-65" dirty="0">
                <a:latin typeface="Trebuchet MS"/>
                <a:cs typeface="Trebuchet MS"/>
              </a:rPr>
              <a:t>el</a:t>
            </a:r>
            <a:r>
              <a:rPr sz="1199" spc="-130" dirty="0">
                <a:latin typeface="Trebuchet MS"/>
                <a:cs typeface="Trebuchet MS"/>
              </a:rPr>
              <a:t> </a:t>
            </a:r>
            <a:r>
              <a:rPr sz="1199" spc="-10" dirty="0">
                <a:latin typeface="Trebuchet MS"/>
                <a:cs typeface="Trebuchet MS"/>
              </a:rPr>
              <a:t>cabezal.</a:t>
            </a:r>
            <a:endParaRPr sz="1199">
              <a:latin typeface="Trebuchet MS"/>
              <a:cs typeface="Trebuchet MS"/>
            </a:endParaRPr>
          </a:p>
          <a:p>
            <a:pPr marL="271617">
              <a:spcBef>
                <a:spcPts val="85"/>
              </a:spcBef>
            </a:pPr>
            <a:r>
              <a:rPr sz="1199" spc="-85" dirty="0">
                <a:latin typeface="Trebuchet MS"/>
                <a:cs typeface="Trebuchet MS"/>
              </a:rPr>
              <a:t>Preste</a:t>
            </a:r>
            <a:r>
              <a:rPr sz="1199" spc="-30" dirty="0">
                <a:latin typeface="Trebuchet MS"/>
                <a:cs typeface="Trebuchet MS"/>
              </a:rPr>
              <a:t> </a:t>
            </a:r>
            <a:r>
              <a:rPr sz="1199" spc="-95" dirty="0">
                <a:latin typeface="Trebuchet MS"/>
                <a:cs typeface="Trebuchet MS"/>
              </a:rPr>
              <a:t>especial</a:t>
            </a:r>
            <a:r>
              <a:rPr sz="1199" spc="-85" dirty="0">
                <a:latin typeface="Trebuchet MS"/>
                <a:cs typeface="Trebuchet MS"/>
              </a:rPr>
              <a:t> </a:t>
            </a:r>
            <a:r>
              <a:rPr sz="1199" spc="-105" dirty="0">
                <a:latin typeface="Trebuchet MS"/>
                <a:cs typeface="Trebuchet MS"/>
              </a:rPr>
              <a:t>atención</a:t>
            </a:r>
            <a:r>
              <a:rPr sz="1199" spc="-125" dirty="0">
                <a:latin typeface="Trebuchet MS"/>
                <a:cs typeface="Trebuchet MS"/>
              </a:rPr>
              <a:t> </a:t>
            </a:r>
            <a:r>
              <a:rPr sz="1199" dirty="0">
                <a:latin typeface="Trebuchet MS"/>
                <a:cs typeface="Trebuchet MS"/>
              </a:rPr>
              <a:t>a</a:t>
            </a:r>
            <a:r>
              <a:rPr sz="1199" spc="-55" dirty="0">
                <a:latin typeface="Trebuchet MS"/>
                <a:cs typeface="Trebuchet MS"/>
              </a:rPr>
              <a:t> </a:t>
            </a:r>
            <a:r>
              <a:rPr sz="1199" spc="-60" dirty="0">
                <a:latin typeface="Trebuchet MS"/>
                <a:cs typeface="Trebuchet MS"/>
              </a:rPr>
              <a:t>la</a:t>
            </a:r>
            <a:r>
              <a:rPr sz="1199" spc="-70" dirty="0">
                <a:latin typeface="Trebuchet MS"/>
                <a:cs typeface="Trebuchet MS"/>
              </a:rPr>
              <a:t> </a:t>
            </a:r>
            <a:r>
              <a:rPr sz="1199" spc="-85" dirty="0">
                <a:latin typeface="Trebuchet MS"/>
                <a:cs typeface="Trebuchet MS"/>
              </a:rPr>
              <a:t>inspección</a:t>
            </a:r>
            <a:r>
              <a:rPr sz="1199" spc="-55" dirty="0">
                <a:latin typeface="Trebuchet MS"/>
                <a:cs typeface="Trebuchet MS"/>
              </a:rPr>
              <a:t> </a:t>
            </a:r>
            <a:r>
              <a:rPr sz="1199" spc="-60" dirty="0">
                <a:latin typeface="Trebuchet MS"/>
                <a:cs typeface="Trebuchet MS"/>
              </a:rPr>
              <a:t>de</a:t>
            </a:r>
            <a:r>
              <a:rPr sz="1199" spc="-135" dirty="0">
                <a:latin typeface="Trebuchet MS"/>
                <a:cs typeface="Trebuchet MS"/>
              </a:rPr>
              <a:t> </a:t>
            </a:r>
            <a:r>
              <a:rPr sz="1199" spc="-60" dirty="0">
                <a:latin typeface="Trebuchet MS"/>
                <a:cs typeface="Trebuchet MS"/>
              </a:rPr>
              <a:t>la</a:t>
            </a:r>
            <a:r>
              <a:rPr sz="1199" spc="-70" dirty="0">
                <a:latin typeface="Trebuchet MS"/>
                <a:cs typeface="Trebuchet MS"/>
              </a:rPr>
              <a:t> </a:t>
            </a:r>
            <a:r>
              <a:rPr sz="1199" spc="-95" dirty="0">
                <a:latin typeface="Trebuchet MS"/>
                <a:cs typeface="Trebuchet MS"/>
              </a:rPr>
              <a:t>superficie</a:t>
            </a:r>
            <a:r>
              <a:rPr sz="1199" spc="-55" dirty="0">
                <a:latin typeface="Trebuchet MS"/>
                <a:cs typeface="Trebuchet MS"/>
              </a:rPr>
              <a:t> </a:t>
            </a:r>
            <a:r>
              <a:rPr sz="1199" spc="-85" dirty="0">
                <a:latin typeface="Trebuchet MS"/>
                <a:cs typeface="Trebuchet MS"/>
              </a:rPr>
              <a:t>del</a:t>
            </a:r>
            <a:r>
              <a:rPr sz="1199" spc="-114" dirty="0">
                <a:latin typeface="Trebuchet MS"/>
                <a:cs typeface="Trebuchet MS"/>
              </a:rPr>
              <a:t> </a:t>
            </a:r>
            <a:r>
              <a:rPr sz="1199" spc="-100" dirty="0">
                <a:latin typeface="Trebuchet MS"/>
                <a:cs typeface="Trebuchet MS"/>
              </a:rPr>
              <a:t>espejo</a:t>
            </a:r>
            <a:r>
              <a:rPr sz="1199" spc="-110" dirty="0">
                <a:latin typeface="Trebuchet MS"/>
                <a:cs typeface="Trebuchet MS"/>
              </a:rPr>
              <a:t> </a:t>
            </a:r>
            <a:r>
              <a:rPr sz="1199" spc="-85" dirty="0">
                <a:latin typeface="Trebuchet MS"/>
                <a:cs typeface="Trebuchet MS"/>
              </a:rPr>
              <a:t>del</a:t>
            </a:r>
            <a:r>
              <a:rPr sz="1199" spc="-110" dirty="0">
                <a:latin typeface="Trebuchet MS"/>
                <a:cs typeface="Trebuchet MS"/>
              </a:rPr>
              <a:t> </a:t>
            </a:r>
            <a:r>
              <a:rPr sz="1199" spc="-95" dirty="0">
                <a:latin typeface="Trebuchet MS"/>
                <a:cs typeface="Trebuchet MS"/>
              </a:rPr>
              <a:t>cabezal </a:t>
            </a:r>
            <a:r>
              <a:rPr sz="1199" spc="-85" dirty="0">
                <a:latin typeface="Trebuchet MS"/>
                <a:cs typeface="Trebuchet MS"/>
              </a:rPr>
              <a:t>del</a:t>
            </a:r>
            <a:r>
              <a:rPr sz="1199" spc="-110" dirty="0">
                <a:latin typeface="Trebuchet MS"/>
                <a:cs typeface="Trebuchet MS"/>
              </a:rPr>
              <a:t> </a:t>
            </a:r>
            <a:r>
              <a:rPr sz="1199" spc="-10" dirty="0">
                <a:latin typeface="Trebuchet MS"/>
                <a:cs typeface="Trebuchet MS"/>
              </a:rPr>
              <a:t>escáner</a:t>
            </a:r>
            <a:endParaRPr sz="1199">
              <a:latin typeface="Trebuchet MS"/>
              <a:cs typeface="Trebuchet MS"/>
            </a:endParaRPr>
          </a:p>
          <a:p>
            <a:pPr marL="271617" marR="34269">
              <a:lnSpc>
                <a:spcPct val="114999"/>
              </a:lnSpc>
              <a:spcBef>
                <a:spcPts val="5"/>
              </a:spcBef>
            </a:pPr>
            <a:r>
              <a:rPr sz="1199" spc="-110" dirty="0">
                <a:latin typeface="Trebuchet MS"/>
                <a:cs typeface="Trebuchet MS"/>
              </a:rPr>
              <a:t>nuevamente</a:t>
            </a:r>
            <a:r>
              <a:rPr sz="1199" spc="-135" dirty="0">
                <a:latin typeface="Trebuchet MS"/>
                <a:cs typeface="Trebuchet MS"/>
              </a:rPr>
              <a:t> </a:t>
            </a:r>
            <a:r>
              <a:rPr sz="1199" spc="-70" dirty="0">
                <a:latin typeface="Trebuchet MS"/>
                <a:cs typeface="Trebuchet MS"/>
              </a:rPr>
              <a:t>para</a:t>
            </a:r>
            <a:r>
              <a:rPr sz="1199" spc="-95" dirty="0">
                <a:latin typeface="Trebuchet MS"/>
                <a:cs typeface="Trebuchet MS"/>
              </a:rPr>
              <a:t> </a:t>
            </a:r>
            <a:r>
              <a:rPr sz="1199" spc="-75" dirty="0">
                <a:latin typeface="Trebuchet MS"/>
                <a:cs typeface="Trebuchet MS"/>
              </a:rPr>
              <a:t>asegurarse</a:t>
            </a:r>
            <a:r>
              <a:rPr sz="1199" spc="-65" dirty="0">
                <a:latin typeface="Trebuchet MS"/>
                <a:cs typeface="Trebuchet MS"/>
              </a:rPr>
              <a:t> </a:t>
            </a:r>
            <a:r>
              <a:rPr sz="1199" spc="-60" dirty="0">
                <a:latin typeface="Trebuchet MS"/>
                <a:cs typeface="Trebuchet MS"/>
              </a:rPr>
              <a:t>de</a:t>
            </a:r>
            <a:r>
              <a:rPr sz="1199" spc="-114" dirty="0">
                <a:latin typeface="Trebuchet MS"/>
                <a:cs typeface="Trebuchet MS"/>
              </a:rPr>
              <a:t> </a:t>
            </a:r>
            <a:r>
              <a:rPr sz="1199" spc="-95" dirty="0">
                <a:latin typeface="Trebuchet MS"/>
                <a:cs typeface="Trebuchet MS"/>
              </a:rPr>
              <a:t>que</a:t>
            </a:r>
            <a:r>
              <a:rPr sz="1199" spc="-125" dirty="0">
                <a:latin typeface="Trebuchet MS"/>
                <a:cs typeface="Trebuchet MS"/>
              </a:rPr>
              <a:t> </a:t>
            </a:r>
            <a:r>
              <a:rPr sz="1199" spc="-60" dirty="0">
                <a:latin typeface="Trebuchet MS"/>
                <a:cs typeface="Trebuchet MS"/>
              </a:rPr>
              <a:t>la</a:t>
            </a:r>
            <a:r>
              <a:rPr sz="1199" spc="-90" dirty="0">
                <a:latin typeface="Trebuchet MS"/>
                <a:cs typeface="Trebuchet MS"/>
              </a:rPr>
              <a:t> </a:t>
            </a:r>
            <a:r>
              <a:rPr sz="1199" spc="-95" dirty="0">
                <a:latin typeface="Trebuchet MS"/>
                <a:cs typeface="Trebuchet MS"/>
              </a:rPr>
              <a:t>desinfección</a:t>
            </a:r>
            <a:r>
              <a:rPr sz="1199" spc="-55" dirty="0">
                <a:latin typeface="Trebuchet MS"/>
                <a:cs typeface="Trebuchet MS"/>
              </a:rPr>
              <a:t> </a:t>
            </a:r>
            <a:r>
              <a:rPr sz="1199" spc="-35" dirty="0">
                <a:latin typeface="Trebuchet MS"/>
                <a:cs typeface="Trebuchet MS"/>
              </a:rPr>
              <a:t>se</a:t>
            </a:r>
            <a:r>
              <a:rPr sz="1199" spc="-25" dirty="0">
                <a:latin typeface="Trebuchet MS"/>
                <a:cs typeface="Trebuchet MS"/>
              </a:rPr>
              <a:t> </a:t>
            </a:r>
            <a:r>
              <a:rPr sz="1199" spc="-105" dirty="0">
                <a:latin typeface="Trebuchet MS"/>
                <a:cs typeface="Trebuchet MS"/>
              </a:rPr>
              <a:t>realice</a:t>
            </a:r>
            <a:r>
              <a:rPr sz="1199" spc="-135" dirty="0">
                <a:latin typeface="Trebuchet MS"/>
                <a:cs typeface="Trebuchet MS"/>
              </a:rPr>
              <a:t> </a:t>
            </a:r>
            <a:r>
              <a:rPr sz="1199" spc="-120" dirty="0">
                <a:latin typeface="Trebuchet MS"/>
                <a:cs typeface="Trebuchet MS"/>
              </a:rPr>
              <a:t>correctamente</a:t>
            </a:r>
            <a:r>
              <a:rPr sz="1199" spc="-135" dirty="0">
                <a:latin typeface="Trebuchet MS"/>
                <a:cs typeface="Trebuchet MS"/>
              </a:rPr>
              <a:t> </a:t>
            </a:r>
            <a:r>
              <a:rPr sz="1199" dirty="0">
                <a:latin typeface="Trebuchet MS"/>
                <a:cs typeface="Trebuchet MS"/>
              </a:rPr>
              <a:t>y</a:t>
            </a:r>
            <a:r>
              <a:rPr sz="1199" spc="35" dirty="0">
                <a:latin typeface="Trebuchet MS"/>
                <a:cs typeface="Trebuchet MS"/>
              </a:rPr>
              <a:t> </a:t>
            </a:r>
            <a:r>
              <a:rPr sz="1199" spc="-95" dirty="0">
                <a:latin typeface="Trebuchet MS"/>
                <a:cs typeface="Trebuchet MS"/>
              </a:rPr>
              <a:t>que</a:t>
            </a:r>
            <a:r>
              <a:rPr sz="1199" spc="-135" dirty="0">
                <a:latin typeface="Trebuchet MS"/>
                <a:cs typeface="Trebuchet MS"/>
              </a:rPr>
              <a:t> </a:t>
            </a:r>
            <a:r>
              <a:rPr sz="1199" spc="-65" dirty="0">
                <a:latin typeface="Trebuchet MS"/>
                <a:cs typeface="Trebuchet MS"/>
              </a:rPr>
              <a:t>el</a:t>
            </a:r>
            <a:r>
              <a:rPr sz="1199" spc="-125" dirty="0">
                <a:latin typeface="Trebuchet MS"/>
                <a:cs typeface="Trebuchet MS"/>
              </a:rPr>
              <a:t> </a:t>
            </a:r>
            <a:r>
              <a:rPr sz="1199" spc="-100" dirty="0">
                <a:latin typeface="Trebuchet MS"/>
                <a:cs typeface="Trebuchet MS"/>
              </a:rPr>
              <a:t>espejo</a:t>
            </a:r>
            <a:r>
              <a:rPr sz="1199" spc="-110" dirty="0">
                <a:latin typeface="Trebuchet MS"/>
                <a:cs typeface="Trebuchet MS"/>
              </a:rPr>
              <a:t> </a:t>
            </a:r>
            <a:r>
              <a:rPr sz="1199" spc="-55" dirty="0">
                <a:latin typeface="Trebuchet MS"/>
                <a:cs typeface="Trebuchet MS"/>
              </a:rPr>
              <a:t>no</a:t>
            </a:r>
            <a:r>
              <a:rPr sz="1199" spc="-50" dirty="0">
                <a:latin typeface="Trebuchet MS"/>
                <a:cs typeface="Trebuchet MS"/>
              </a:rPr>
              <a:t> </a:t>
            </a:r>
            <a:r>
              <a:rPr sz="1199" spc="-25" dirty="0">
                <a:latin typeface="Trebuchet MS"/>
                <a:cs typeface="Trebuchet MS"/>
              </a:rPr>
              <a:t>se </a:t>
            </a:r>
            <a:r>
              <a:rPr sz="1199" spc="-85" dirty="0">
                <a:latin typeface="Trebuchet MS"/>
                <a:cs typeface="Trebuchet MS"/>
              </a:rPr>
              <a:t>dañe</a:t>
            </a:r>
            <a:r>
              <a:rPr sz="1199" spc="-110" dirty="0">
                <a:latin typeface="Trebuchet MS"/>
                <a:cs typeface="Trebuchet MS"/>
              </a:rPr>
              <a:t> </a:t>
            </a:r>
            <a:r>
              <a:rPr sz="1199" spc="-100" dirty="0">
                <a:latin typeface="Trebuchet MS"/>
                <a:cs typeface="Trebuchet MS"/>
              </a:rPr>
              <a:t>durante</a:t>
            </a:r>
            <a:r>
              <a:rPr sz="1199" spc="-135" dirty="0">
                <a:latin typeface="Trebuchet MS"/>
                <a:cs typeface="Trebuchet MS"/>
              </a:rPr>
              <a:t> </a:t>
            </a:r>
            <a:r>
              <a:rPr sz="1199" spc="-65" dirty="0">
                <a:latin typeface="Trebuchet MS"/>
                <a:cs typeface="Trebuchet MS"/>
              </a:rPr>
              <a:t>el</a:t>
            </a:r>
            <a:r>
              <a:rPr sz="1199" spc="-125" dirty="0">
                <a:latin typeface="Trebuchet MS"/>
                <a:cs typeface="Trebuchet MS"/>
              </a:rPr>
              <a:t> </a:t>
            </a:r>
            <a:r>
              <a:rPr sz="1199" spc="-95" dirty="0">
                <a:latin typeface="Trebuchet MS"/>
                <a:cs typeface="Trebuchet MS"/>
              </a:rPr>
              <a:t>proceso</a:t>
            </a:r>
            <a:r>
              <a:rPr sz="1199" spc="-55" dirty="0">
                <a:latin typeface="Trebuchet MS"/>
                <a:cs typeface="Trebuchet MS"/>
              </a:rPr>
              <a:t> </a:t>
            </a:r>
            <a:r>
              <a:rPr sz="1199" spc="-60" dirty="0">
                <a:latin typeface="Trebuchet MS"/>
                <a:cs typeface="Trebuchet MS"/>
              </a:rPr>
              <a:t>de</a:t>
            </a:r>
            <a:r>
              <a:rPr sz="1199" spc="-120" dirty="0">
                <a:latin typeface="Trebuchet MS"/>
                <a:cs typeface="Trebuchet MS"/>
              </a:rPr>
              <a:t> </a:t>
            </a:r>
            <a:r>
              <a:rPr sz="1199" spc="-10" dirty="0">
                <a:latin typeface="Trebuchet MS"/>
                <a:cs typeface="Trebuchet MS"/>
              </a:rPr>
              <a:t>desinfección.</a:t>
            </a:r>
            <a:endParaRPr sz="1199">
              <a:latin typeface="Trebuchet MS"/>
              <a:cs typeface="Trebuchet MS"/>
            </a:endParaRPr>
          </a:p>
          <a:p>
            <a:pPr marL="271617" marR="355387">
              <a:lnSpc>
                <a:spcPct val="114999"/>
              </a:lnSpc>
            </a:pPr>
            <a:r>
              <a:rPr sz="1199" spc="-90" dirty="0">
                <a:latin typeface="Trebuchet MS"/>
                <a:cs typeface="Trebuchet MS"/>
              </a:rPr>
              <a:t>Vuelva</a:t>
            </a:r>
            <a:r>
              <a:rPr sz="1199" spc="-100" dirty="0">
                <a:latin typeface="Trebuchet MS"/>
                <a:cs typeface="Trebuchet MS"/>
              </a:rPr>
              <a:t> </a:t>
            </a:r>
            <a:r>
              <a:rPr sz="1199" dirty="0">
                <a:latin typeface="Trebuchet MS"/>
                <a:cs typeface="Trebuchet MS"/>
              </a:rPr>
              <a:t>a</a:t>
            </a:r>
            <a:r>
              <a:rPr sz="1199" spc="-55" dirty="0">
                <a:latin typeface="Trebuchet MS"/>
                <a:cs typeface="Trebuchet MS"/>
              </a:rPr>
              <a:t> </a:t>
            </a:r>
            <a:r>
              <a:rPr sz="1199" spc="-100" dirty="0">
                <a:latin typeface="Trebuchet MS"/>
                <a:cs typeface="Trebuchet MS"/>
              </a:rPr>
              <a:t>colocar </a:t>
            </a:r>
            <a:r>
              <a:rPr sz="1199" spc="-65" dirty="0">
                <a:latin typeface="Trebuchet MS"/>
                <a:cs typeface="Trebuchet MS"/>
              </a:rPr>
              <a:t>el</a:t>
            </a:r>
            <a:r>
              <a:rPr sz="1199" spc="-125" dirty="0">
                <a:latin typeface="Trebuchet MS"/>
                <a:cs typeface="Trebuchet MS"/>
              </a:rPr>
              <a:t> </a:t>
            </a:r>
            <a:r>
              <a:rPr sz="1199" spc="-95" dirty="0">
                <a:latin typeface="Trebuchet MS"/>
                <a:cs typeface="Trebuchet MS"/>
              </a:rPr>
              <a:t>cabezal</a:t>
            </a:r>
            <a:r>
              <a:rPr sz="1199" spc="-105" dirty="0">
                <a:latin typeface="Trebuchet MS"/>
                <a:cs typeface="Trebuchet MS"/>
              </a:rPr>
              <a:t> </a:t>
            </a:r>
            <a:r>
              <a:rPr sz="1199" spc="-85" dirty="0">
                <a:latin typeface="Trebuchet MS"/>
                <a:cs typeface="Trebuchet MS"/>
              </a:rPr>
              <a:t>del</a:t>
            </a:r>
            <a:r>
              <a:rPr sz="1199" spc="-125" dirty="0">
                <a:latin typeface="Trebuchet MS"/>
                <a:cs typeface="Trebuchet MS"/>
              </a:rPr>
              <a:t> </a:t>
            </a:r>
            <a:r>
              <a:rPr sz="1199" spc="-105" dirty="0">
                <a:latin typeface="Trebuchet MS"/>
                <a:cs typeface="Trebuchet MS"/>
              </a:rPr>
              <a:t>escáner.</a:t>
            </a:r>
            <a:r>
              <a:rPr sz="1199" spc="-145" dirty="0">
                <a:latin typeface="Trebuchet MS"/>
                <a:cs typeface="Trebuchet MS"/>
              </a:rPr>
              <a:t> </a:t>
            </a:r>
            <a:r>
              <a:rPr sz="1199" spc="-10" dirty="0">
                <a:latin typeface="Trebuchet MS"/>
                <a:cs typeface="Trebuchet MS"/>
              </a:rPr>
              <a:t>O</a:t>
            </a:r>
            <a:r>
              <a:rPr sz="1199" spc="-120" dirty="0">
                <a:latin typeface="Trebuchet MS"/>
                <a:cs typeface="Trebuchet MS"/>
              </a:rPr>
              <a:t> </a:t>
            </a:r>
            <a:r>
              <a:rPr sz="1199" dirty="0">
                <a:latin typeface="Trebuchet MS"/>
                <a:cs typeface="Trebuchet MS"/>
              </a:rPr>
              <a:t>si</a:t>
            </a:r>
            <a:r>
              <a:rPr sz="1199" spc="40" dirty="0">
                <a:latin typeface="Trebuchet MS"/>
                <a:cs typeface="Trebuchet MS"/>
              </a:rPr>
              <a:t> </a:t>
            </a:r>
            <a:r>
              <a:rPr sz="1199" spc="-110" dirty="0">
                <a:latin typeface="Trebuchet MS"/>
                <a:cs typeface="Trebuchet MS"/>
              </a:rPr>
              <a:t>intenta</a:t>
            </a:r>
            <a:r>
              <a:rPr sz="1199" spc="-135" dirty="0">
                <a:latin typeface="Trebuchet MS"/>
                <a:cs typeface="Trebuchet MS"/>
              </a:rPr>
              <a:t> </a:t>
            </a:r>
            <a:r>
              <a:rPr sz="1199" spc="-90" dirty="0">
                <a:latin typeface="Trebuchet MS"/>
                <a:cs typeface="Trebuchet MS"/>
              </a:rPr>
              <a:t>guardar</a:t>
            </a:r>
            <a:r>
              <a:rPr sz="1199" spc="-75" dirty="0">
                <a:latin typeface="Trebuchet MS"/>
                <a:cs typeface="Trebuchet MS"/>
              </a:rPr>
              <a:t> </a:t>
            </a:r>
            <a:r>
              <a:rPr sz="1199" spc="-65" dirty="0">
                <a:latin typeface="Trebuchet MS"/>
                <a:cs typeface="Trebuchet MS"/>
              </a:rPr>
              <a:t>el</a:t>
            </a:r>
            <a:r>
              <a:rPr sz="1199" spc="-105" dirty="0">
                <a:latin typeface="Trebuchet MS"/>
                <a:cs typeface="Trebuchet MS"/>
              </a:rPr>
              <a:t> </a:t>
            </a:r>
            <a:r>
              <a:rPr sz="1199" spc="-95" dirty="0">
                <a:latin typeface="Trebuchet MS"/>
                <a:cs typeface="Trebuchet MS"/>
              </a:rPr>
              <a:t>cabezal</a:t>
            </a:r>
            <a:r>
              <a:rPr sz="1199" spc="-110" dirty="0">
                <a:latin typeface="Trebuchet MS"/>
                <a:cs typeface="Trebuchet MS"/>
              </a:rPr>
              <a:t> </a:t>
            </a:r>
            <a:r>
              <a:rPr sz="1199" spc="-85" dirty="0">
                <a:latin typeface="Trebuchet MS"/>
                <a:cs typeface="Trebuchet MS"/>
              </a:rPr>
              <a:t>del</a:t>
            </a:r>
            <a:r>
              <a:rPr sz="1199" spc="-105" dirty="0">
                <a:latin typeface="Trebuchet MS"/>
                <a:cs typeface="Trebuchet MS"/>
              </a:rPr>
              <a:t> </a:t>
            </a:r>
            <a:r>
              <a:rPr sz="1199" spc="-75" dirty="0">
                <a:latin typeface="Trebuchet MS"/>
                <a:cs typeface="Trebuchet MS"/>
              </a:rPr>
              <a:t>escáner</a:t>
            </a:r>
            <a:r>
              <a:rPr sz="1199" spc="-85" dirty="0">
                <a:latin typeface="Trebuchet MS"/>
                <a:cs typeface="Trebuchet MS"/>
              </a:rPr>
              <a:t> </a:t>
            </a:r>
            <a:r>
              <a:rPr sz="1199" spc="-80" dirty="0">
                <a:latin typeface="Trebuchet MS"/>
                <a:cs typeface="Trebuchet MS"/>
              </a:rPr>
              <a:t>con</a:t>
            </a:r>
            <a:r>
              <a:rPr sz="1199" spc="-85" dirty="0">
                <a:latin typeface="Trebuchet MS"/>
                <a:cs typeface="Trebuchet MS"/>
              </a:rPr>
              <a:t> </a:t>
            </a:r>
            <a:r>
              <a:rPr sz="1199" spc="-10" dirty="0">
                <a:latin typeface="Trebuchet MS"/>
                <a:cs typeface="Trebuchet MS"/>
              </a:rPr>
              <a:t>otros </a:t>
            </a:r>
            <a:r>
              <a:rPr sz="1199" spc="-95" dirty="0">
                <a:latin typeface="Trebuchet MS"/>
                <a:cs typeface="Trebuchet MS"/>
              </a:rPr>
              <a:t>instrumentos</a:t>
            </a:r>
            <a:r>
              <a:rPr sz="1199" spc="-20" dirty="0">
                <a:latin typeface="Trebuchet MS"/>
                <a:cs typeface="Trebuchet MS"/>
              </a:rPr>
              <a:t> </a:t>
            </a:r>
            <a:r>
              <a:rPr sz="1199" spc="-120" dirty="0">
                <a:latin typeface="Trebuchet MS"/>
                <a:cs typeface="Trebuchet MS"/>
              </a:rPr>
              <a:t>dentales,</a:t>
            </a:r>
            <a:r>
              <a:rPr sz="1199" spc="-90" dirty="0">
                <a:latin typeface="Trebuchet MS"/>
                <a:cs typeface="Trebuchet MS"/>
              </a:rPr>
              <a:t> </a:t>
            </a:r>
            <a:r>
              <a:rPr sz="1199" spc="-95" dirty="0">
                <a:latin typeface="Trebuchet MS"/>
                <a:cs typeface="Trebuchet MS"/>
              </a:rPr>
              <a:t>p.</a:t>
            </a:r>
            <a:r>
              <a:rPr sz="1199" spc="-190" dirty="0">
                <a:latin typeface="Trebuchet MS"/>
                <a:cs typeface="Trebuchet MS"/>
              </a:rPr>
              <a:t> </a:t>
            </a:r>
            <a:r>
              <a:rPr sz="1199" spc="-70" dirty="0">
                <a:latin typeface="Trebuchet MS"/>
                <a:cs typeface="Trebuchet MS"/>
              </a:rPr>
              <a:t>una</a:t>
            </a:r>
            <a:r>
              <a:rPr sz="1199" spc="-45" dirty="0">
                <a:latin typeface="Trebuchet MS"/>
                <a:cs typeface="Trebuchet MS"/>
              </a:rPr>
              <a:t> </a:t>
            </a:r>
            <a:r>
              <a:rPr sz="1199" spc="-105" dirty="0">
                <a:latin typeface="Trebuchet MS"/>
                <a:cs typeface="Trebuchet MS"/>
              </a:rPr>
              <a:t>bandeja</a:t>
            </a:r>
            <a:r>
              <a:rPr sz="1199" spc="-125" dirty="0">
                <a:latin typeface="Trebuchet MS"/>
                <a:cs typeface="Trebuchet MS"/>
              </a:rPr>
              <a:t> </a:t>
            </a:r>
            <a:r>
              <a:rPr sz="1199" spc="-70" dirty="0">
                <a:latin typeface="Trebuchet MS"/>
                <a:cs typeface="Trebuchet MS"/>
              </a:rPr>
              <a:t>para</a:t>
            </a:r>
            <a:r>
              <a:rPr sz="1199" spc="-75" dirty="0">
                <a:latin typeface="Trebuchet MS"/>
                <a:cs typeface="Trebuchet MS"/>
              </a:rPr>
              <a:t> </a:t>
            </a:r>
            <a:r>
              <a:rPr sz="1199" spc="-95" dirty="0">
                <a:latin typeface="Trebuchet MS"/>
                <a:cs typeface="Trebuchet MS"/>
              </a:rPr>
              <a:t>instrumentos</a:t>
            </a:r>
            <a:r>
              <a:rPr sz="1199" dirty="0">
                <a:latin typeface="Trebuchet MS"/>
                <a:cs typeface="Trebuchet MS"/>
              </a:rPr>
              <a:t> </a:t>
            </a:r>
            <a:r>
              <a:rPr sz="1199" spc="-120" dirty="0">
                <a:latin typeface="Trebuchet MS"/>
                <a:cs typeface="Trebuchet MS"/>
              </a:rPr>
              <a:t>dentales,</a:t>
            </a:r>
            <a:r>
              <a:rPr sz="1199" spc="-105" dirty="0">
                <a:latin typeface="Trebuchet MS"/>
                <a:cs typeface="Trebuchet MS"/>
              </a:rPr>
              <a:t> </a:t>
            </a:r>
            <a:r>
              <a:rPr sz="1199" spc="-75" dirty="0">
                <a:latin typeface="Trebuchet MS"/>
                <a:cs typeface="Trebuchet MS"/>
              </a:rPr>
              <a:t>asegúrese</a:t>
            </a:r>
            <a:r>
              <a:rPr sz="1199" spc="-25" dirty="0">
                <a:latin typeface="Trebuchet MS"/>
                <a:cs typeface="Trebuchet MS"/>
              </a:rPr>
              <a:t> </a:t>
            </a:r>
            <a:r>
              <a:rPr sz="1199" spc="-60" dirty="0">
                <a:latin typeface="Trebuchet MS"/>
                <a:cs typeface="Trebuchet MS"/>
              </a:rPr>
              <a:t>de</a:t>
            </a:r>
            <a:r>
              <a:rPr sz="1199" spc="-85" dirty="0">
                <a:latin typeface="Trebuchet MS"/>
                <a:cs typeface="Trebuchet MS"/>
              </a:rPr>
              <a:t> </a:t>
            </a:r>
            <a:r>
              <a:rPr sz="1199" spc="-95" dirty="0">
                <a:latin typeface="Trebuchet MS"/>
                <a:cs typeface="Trebuchet MS"/>
              </a:rPr>
              <a:t>que</a:t>
            </a:r>
            <a:r>
              <a:rPr sz="1199" spc="-100" dirty="0">
                <a:latin typeface="Trebuchet MS"/>
                <a:cs typeface="Trebuchet MS"/>
              </a:rPr>
              <a:t> </a:t>
            </a:r>
            <a:r>
              <a:rPr sz="1199" spc="-20" dirty="0">
                <a:latin typeface="Trebuchet MS"/>
                <a:cs typeface="Trebuchet MS"/>
              </a:rPr>
              <a:t>esté </a:t>
            </a:r>
            <a:r>
              <a:rPr sz="1199" spc="-125" dirty="0">
                <a:latin typeface="Trebuchet MS"/>
                <a:cs typeface="Trebuchet MS"/>
              </a:rPr>
              <a:t>completamente</a:t>
            </a:r>
            <a:r>
              <a:rPr sz="1199" spc="-65" dirty="0">
                <a:latin typeface="Trebuchet MS"/>
                <a:cs typeface="Trebuchet MS"/>
              </a:rPr>
              <a:t> </a:t>
            </a:r>
            <a:r>
              <a:rPr sz="1199" spc="-20" dirty="0">
                <a:latin typeface="Trebuchet MS"/>
                <a:cs typeface="Trebuchet MS"/>
              </a:rPr>
              <a:t>seca.</a:t>
            </a:r>
            <a:endParaRPr sz="1199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8308" y="5287174"/>
            <a:ext cx="425198" cy="371255"/>
          </a:xfrm>
          <a:custGeom>
            <a:avLst/>
            <a:gdLst/>
            <a:ahLst/>
            <a:cxnLst/>
            <a:rect l="l" t="t" r="r" b="b"/>
            <a:pathLst>
              <a:path w="425450" h="371475">
                <a:moveTo>
                  <a:pt x="234594" y="302133"/>
                </a:moveTo>
                <a:lnTo>
                  <a:pt x="232943" y="293751"/>
                </a:lnTo>
                <a:lnTo>
                  <a:pt x="228434" y="286893"/>
                </a:lnTo>
                <a:lnTo>
                  <a:pt x="221742" y="282194"/>
                </a:lnTo>
                <a:lnTo>
                  <a:pt x="213537" y="280543"/>
                </a:lnTo>
                <a:lnTo>
                  <a:pt x="205333" y="282194"/>
                </a:lnTo>
                <a:lnTo>
                  <a:pt x="198628" y="286893"/>
                </a:lnTo>
                <a:lnTo>
                  <a:pt x="194119" y="293751"/>
                </a:lnTo>
                <a:lnTo>
                  <a:pt x="192468" y="302133"/>
                </a:lnTo>
                <a:lnTo>
                  <a:pt x="194119" y="310642"/>
                </a:lnTo>
                <a:lnTo>
                  <a:pt x="198628" y="317500"/>
                </a:lnTo>
                <a:lnTo>
                  <a:pt x="205333" y="322199"/>
                </a:lnTo>
                <a:lnTo>
                  <a:pt x="213537" y="323850"/>
                </a:lnTo>
                <a:lnTo>
                  <a:pt x="221742" y="322199"/>
                </a:lnTo>
                <a:lnTo>
                  <a:pt x="228434" y="317500"/>
                </a:lnTo>
                <a:lnTo>
                  <a:pt x="232943" y="310642"/>
                </a:lnTo>
                <a:lnTo>
                  <a:pt x="234594" y="302133"/>
                </a:lnTo>
                <a:close/>
              </a:path>
              <a:path w="425450" h="371475">
                <a:moveTo>
                  <a:pt x="243967" y="142748"/>
                </a:moveTo>
                <a:lnTo>
                  <a:pt x="242341" y="131318"/>
                </a:lnTo>
                <a:lnTo>
                  <a:pt x="235737" y="121285"/>
                </a:lnTo>
                <a:lnTo>
                  <a:pt x="225640" y="114173"/>
                </a:lnTo>
                <a:lnTo>
                  <a:pt x="213537" y="111379"/>
                </a:lnTo>
                <a:lnTo>
                  <a:pt x="201434" y="114173"/>
                </a:lnTo>
                <a:lnTo>
                  <a:pt x="191325" y="121285"/>
                </a:lnTo>
                <a:lnTo>
                  <a:pt x="184721" y="131318"/>
                </a:lnTo>
                <a:lnTo>
                  <a:pt x="183095" y="142748"/>
                </a:lnTo>
                <a:lnTo>
                  <a:pt x="198882" y="261366"/>
                </a:lnTo>
                <a:lnTo>
                  <a:pt x="204685" y="268351"/>
                </a:lnTo>
                <a:lnTo>
                  <a:pt x="222389" y="268351"/>
                </a:lnTo>
                <a:lnTo>
                  <a:pt x="228168" y="261366"/>
                </a:lnTo>
                <a:lnTo>
                  <a:pt x="229577" y="251841"/>
                </a:lnTo>
                <a:lnTo>
                  <a:pt x="243967" y="142748"/>
                </a:lnTo>
                <a:close/>
              </a:path>
              <a:path w="425450" h="371475">
                <a:moveTo>
                  <a:pt x="425170" y="352679"/>
                </a:moveTo>
                <a:lnTo>
                  <a:pt x="424281" y="346202"/>
                </a:lnTo>
                <a:lnTo>
                  <a:pt x="423189" y="343662"/>
                </a:lnTo>
                <a:lnTo>
                  <a:pt x="420954" y="338455"/>
                </a:lnTo>
                <a:lnTo>
                  <a:pt x="392709" y="289433"/>
                </a:lnTo>
                <a:lnTo>
                  <a:pt x="392709" y="343662"/>
                </a:lnTo>
                <a:lnTo>
                  <a:pt x="33540" y="343662"/>
                </a:lnTo>
                <a:lnTo>
                  <a:pt x="211785" y="30099"/>
                </a:lnTo>
                <a:lnTo>
                  <a:pt x="212051" y="29718"/>
                </a:lnTo>
                <a:lnTo>
                  <a:pt x="212623" y="30480"/>
                </a:lnTo>
                <a:lnTo>
                  <a:pt x="392709" y="343662"/>
                </a:lnTo>
                <a:lnTo>
                  <a:pt x="392709" y="289433"/>
                </a:lnTo>
                <a:lnTo>
                  <a:pt x="243357" y="29718"/>
                </a:lnTo>
                <a:lnTo>
                  <a:pt x="236296" y="17399"/>
                </a:lnTo>
                <a:lnTo>
                  <a:pt x="229933" y="8636"/>
                </a:lnTo>
                <a:lnTo>
                  <a:pt x="223481" y="3302"/>
                </a:lnTo>
                <a:lnTo>
                  <a:pt x="217246" y="762"/>
                </a:lnTo>
                <a:lnTo>
                  <a:pt x="217030" y="762"/>
                </a:lnTo>
                <a:lnTo>
                  <a:pt x="211924" y="0"/>
                </a:lnTo>
                <a:lnTo>
                  <a:pt x="0" y="347853"/>
                </a:lnTo>
                <a:lnTo>
                  <a:pt x="1993" y="355346"/>
                </a:lnTo>
                <a:lnTo>
                  <a:pt x="7035" y="366141"/>
                </a:lnTo>
                <a:lnTo>
                  <a:pt x="14236" y="369824"/>
                </a:lnTo>
                <a:lnTo>
                  <a:pt x="20866" y="370967"/>
                </a:lnTo>
                <a:lnTo>
                  <a:pt x="404126" y="370967"/>
                </a:lnTo>
                <a:lnTo>
                  <a:pt x="410146" y="371348"/>
                </a:lnTo>
                <a:lnTo>
                  <a:pt x="418147" y="369189"/>
                </a:lnTo>
                <a:lnTo>
                  <a:pt x="422516" y="361950"/>
                </a:lnTo>
                <a:lnTo>
                  <a:pt x="424345" y="357886"/>
                </a:lnTo>
                <a:lnTo>
                  <a:pt x="425170" y="352679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6771" y="1386652"/>
            <a:ext cx="47597" cy="47597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9" y="0"/>
                </a:moveTo>
                <a:lnTo>
                  <a:pt x="20637" y="0"/>
                </a:lnTo>
                <a:lnTo>
                  <a:pt x="0" y="20574"/>
                </a:lnTo>
                <a:lnTo>
                  <a:pt x="0" y="26924"/>
                </a:lnTo>
                <a:lnTo>
                  <a:pt x="17602" y="46989"/>
                </a:lnTo>
                <a:lnTo>
                  <a:pt x="20637" y="47625"/>
                </a:lnTo>
                <a:lnTo>
                  <a:pt x="26949" y="47625"/>
                </a:lnTo>
                <a:lnTo>
                  <a:pt x="47586" y="26924"/>
                </a:lnTo>
                <a:lnTo>
                  <a:pt x="47586" y="23749"/>
                </a:lnTo>
                <a:lnTo>
                  <a:pt x="269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749</Words>
  <Application>Microsoft Office PowerPoint</Application>
  <PresentationFormat>Personalizado</PresentationFormat>
  <Paragraphs>77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Calibri</vt:lpstr>
      <vt:lpstr>Constantia</vt:lpstr>
      <vt:lpstr>Times New Roman</vt:lpstr>
      <vt:lpstr>Trebuchet MS</vt:lpstr>
      <vt:lpstr>Office Theme</vt:lpstr>
      <vt:lpstr>Ficha técnica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Ficha Técnica AOS Élite</dc:title>
  <dc:creator>Marketing Scannice</dc:creator>
  <cp:keywords>DAGOAZsEWFE,BAEJV30geZw</cp:keywords>
  <cp:lastModifiedBy>Ingrid Bel Bracket360</cp:lastModifiedBy>
  <cp:revision>1</cp:revision>
  <dcterms:created xsi:type="dcterms:W3CDTF">2025-01-28T10:17:52Z</dcterms:created>
  <dcterms:modified xsi:type="dcterms:W3CDTF">2025-01-28T10:27:37Z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2024-09-04T00:00:00Z</vt:filetime>
  </property>
  <property fmtid="{D5CDD505-2E9C-101B-9397-08002B2CF9AE}" pid="3" name="Creator">
    <vt:lpwstr>Canva</vt:lpwstr>
  </property>
  <property fmtid="{D5CDD505-2E9C-101B-9397-08002B2CF9AE}" pid="4" name="LastSaved">
    <vt:filetime>2025-01-28T00:00:00Z</vt:filetime>
  </property>
  <property fmtid="{D5CDD505-2E9C-101B-9397-08002B2CF9AE}" pid="5" name="Producer">
    <vt:lpwstr>Canva</vt:lpwstr>
  </property>
</Properties>
</file>