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7" r:id="rId3"/>
    <p:sldId id="258" r:id="rId4"/>
  </p:sldIdLst>
  <p:sldSz cx="7556500" cy="106997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1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1094"/>
            <a:ext cx="6423025" cy="3725098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9846"/>
            <a:ext cx="5667375" cy="2583295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EEFC-A140-4F92-854D-04722E223041}" type="datetimeFigureOut">
              <a:rPr lang="es-ES" smtClean="0"/>
              <a:t>28/01/2025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3A53-FB2D-4CBD-969F-9FC698A575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43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EEFC-A140-4F92-854D-04722E223041}" type="datetimeFigureOut">
              <a:rPr lang="es-ES" smtClean="0"/>
              <a:t>28/01/2025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3A53-FB2D-4CBD-969F-9FC698A575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393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662"/>
            <a:ext cx="1629370" cy="90675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662"/>
            <a:ext cx="4793655" cy="90675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EEFC-A140-4F92-854D-04722E223041}" type="datetimeFigureOut">
              <a:rPr lang="es-ES" smtClean="0"/>
              <a:t>28/01/2025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3A53-FB2D-4CBD-969F-9FC698A575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1806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679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EEFC-A140-4F92-854D-04722E223041}" type="datetimeFigureOut">
              <a:rPr lang="es-ES" smtClean="0"/>
              <a:t>28/01/2025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3A53-FB2D-4CBD-969F-9FC698A575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93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7510"/>
            <a:ext cx="6517481" cy="4450798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60414"/>
            <a:ext cx="6517481" cy="234057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>
                    <a:tint val="82000"/>
                  </a:schemeClr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82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82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82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82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82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EEFC-A140-4F92-854D-04722E223041}" type="datetimeFigureOut">
              <a:rPr lang="es-ES" smtClean="0"/>
              <a:t>28/01/2025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3A53-FB2D-4CBD-969F-9FC698A575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136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8313"/>
            <a:ext cx="3211513" cy="678889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8313"/>
            <a:ext cx="3211513" cy="678889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EEFC-A140-4F92-854D-04722E223041}" type="datetimeFigureOut">
              <a:rPr lang="es-ES" smtClean="0"/>
              <a:t>28/01/2025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3A53-FB2D-4CBD-969F-9FC698A575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30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665"/>
            <a:ext cx="6517481" cy="206812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2926"/>
            <a:ext cx="3196753" cy="1285455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8381"/>
            <a:ext cx="3196753" cy="57486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2926"/>
            <a:ext cx="3212497" cy="1285455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8381"/>
            <a:ext cx="3212497" cy="57486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EEFC-A140-4F92-854D-04722E223041}" type="datetimeFigureOut">
              <a:rPr lang="es-ES" smtClean="0"/>
              <a:t>28/01/2025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3A53-FB2D-4CBD-969F-9FC698A575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71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EEFC-A140-4F92-854D-04722E223041}" type="datetimeFigureOut">
              <a:rPr lang="es-ES" smtClean="0"/>
              <a:t>28/01/2025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3A53-FB2D-4CBD-969F-9FC698A575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878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EEFC-A140-4F92-854D-04722E223041}" type="datetimeFigureOut">
              <a:rPr lang="es-ES" smtClean="0"/>
              <a:t>28/01/2025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3A53-FB2D-4CBD-969F-9FC698A575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59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3317"/>
            <a:ext cx="2437168" cy="2496608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40568"/>
            <a:ext cx="3825478" cy="7603758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9925"/>
            <a:ext cx="2437168" cy="5946783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EEFC-A140-4F92-854D-04722E223041}" type="datetimeFigureOut">
              <a:rPr lang="es-ES" smtClean="0"/>
              <a:t>28/01/2025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3A53-FB2D-4CBD-969F-9FC698A575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453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3317"/>
            <a:ext cx="2437168" cy="2496608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40568"/>
            <a:ext cx="3825478" cy="7603758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9925"/>
            <a:ext cx="2437168" cy="5946783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EEFC-A140-4F92-854D-04722E223041}" type="datetimeFigureOut">
              <a:rPr lang="es-ES" smtClean="0"/>
              <a:t>28/01/2025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3A53-FB2D-4CBD-969F-9FC698A575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42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665"/>
            <a:ext cx="6517481" cy="2068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8313"/>
            <a:ext cx="6517481" cy="6788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7085"/>
            <a:ext cx="1700213" cy="569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B0EEFC-A140-4F92-854D-04722E223041}" type="datetimeFigureOut">
              <a:rPr lang="es-ES" smtClean="0"/>
              <a:t>28/01/2025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7085"/>
            <a:ext cx="2550319" cy="569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7085"/>
            <a:ext cx="1700213" cy="569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323A53-FB2D-4CBD-969F-9FC698A575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373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2565" y="5431618"/>
            <a:ext cx="101663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100" spc="-114" dirty="0">
                <a:latin typeface="Trebuchet MS"/>
                <a:cs typeface="Trebuchet MS"/>
              </a:rPr>
              <a:t>Campo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114" dirty="0">
                <a:latin typeface="Trebuchet MS"/>
                <a:cs typeface="Trebuchet MS"/>
              </a:rPr>
              <a:t>de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70" dirty="0">
                <a:latin typeface="Trebuchet MS"/>
                <a:cs typeface="Trebuchet MS"/>
              </a:rPr>
              <a:t>escaneo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82609" y="5313531"/>
            <a:ext cx="135890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080" marR="5080" indent="-132715">
              <a:lnSpc>
                <a:spcPct val="113500"/>
              </a:lnSpc>
              <a:spcBef>
                <a:spcPts val="100"/>
              </a:spcBef>
            </a:pPr>
            <a:r>
              <a:rPr sz="1100" spc="-100" dirty="0">
                <a:latin typeface="Trebuchet MS"/>
                <a:cs typeface="Trebuchet MS"/>
              </a:rPr>
              <a:t>Punta</a:t>
            </a:r>
            <a:r>
              <a:rPr sz="1100" spc="5" dirty="0">
                <a:latin typeface="Trebuchet MS"/>
                <a:cs typeface="Trebuchet MS"/>
              </a:rPr>
              <a:t> </a:t>
            </a:r>
            <a:r>
              <a:rPr sz="1100" spc="-80" dirty="0">
                <a:latin typeface="Trebuchet MS"/>
                <a:cs typeface="Trebuchet MS"/>
              </a:rPr>
              <a:t>estándar</a:t>
            </a:r>
            <a:r>
              <a:rPr sz="1100" spc="5" dirty="0">
                <a:latin typeface="Trebuchet MS"/>
                <a:cs typeface="Trebuchet MS"/>
              </a:rPr>
              <a:t> </a:t>
            </a:r>
            <a:r>
              <a:rPr sz="1100" spc="-195" dirty="0">
                <a:latin typeface="Trebuchet MS"/>
                <a:cs typeface="Trebuchet MS"/>
              </a:rPr>
              <a:t>16x12</a:t>
            </a:r>
            <a:r>
              <a:rPr sz="1100" spc="10" dirty="0">
                <a:latin typeface="Trebuchet MS"/>
                <a:cs typeface="Trebuchet MS"/>
              </a:rPr>
              <a:t> </a:t>
            </a:r>
            <a:r>
              <a:rPr sz="1100" spc="-70" dirty="0">
                <a:latin typeface="Trebuchet MS"/>
                <a:cs typeface="Trebuchet MS"/>
              </a:rPr>
              <a:t>mm </a:t>
            </a:r>
            <a:r>
              <a:rPr sz="1100" spc="-100" dirty="0">
                <a:latin typeface="Trebuchet MS"/>
                <a:cs typeface="Trebuchet MS"/>
              </a:rPr>
              <a:t>Punta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85" dirty="0">
                <a:latin typeface="Trebuchet MS"/>
                <a:cs typeface="Trebuchet MS"/>
              </a:rPr>
              <a:t>mini</a:t>
            </a:r>
            <a:r>
              <a:rPr sz="1100" spc="5" dirty="0">
                <a:latin typeface="Trebuchet MS"/>
                <a:cs typeface="Trebuchet MS"/>
              </a:rPr>
              <a:t> </a:t>
            </a:r>
            <a:r>
              <a:rPr sz="1100" spc="-150" dirty="0">
                <a:latin typeface="Trebuchet MS"/>
                <a:cs typeface="Trebuchet MS"/>
              </a:rPr>
              <a:t>12x9</a:t>
            </a:r>
            <a:r>
              <a:rPr sz="1100" spc="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mm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1608" y="5945536"/>
            <a:ext cx="132588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80" dirty="0">
                <a:latin typeface="Trebuchet MS"/>
                <a:cs typeface="Trebuchet MS"/>
              </a:rPr>
              <a:t>Profundidad</a:t>
            </a:r>
            <a:r>
              <a:rPr sz="1100" spc="-5" dirty="0">
                <a:latin typeface="Trebuchet MS"/>
                <a:cs typeface="Trebuchet MS"/>
              </a:rPr>
              <a:t> </a:t>
            </a:r>
            <a:r>
              <a:rPr sz="1100" spc="-114" dirty="0">
                <a:latin typeface="Trebuchet MS"/>
                <a:cs typeface="Trebuchet MS"/>
              </a:rPr>
              <a:t>de</a:t>
            </a:r>
            <a:r>
              <a:rPr sz="1100" spc="-5" dirty="0">
                <a:latin typeface="Trebuchet MS"/>
                <a:cs typeface="Trebuchet MS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escaneo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3533" y="5945536"/>
            <a:ext cx="268478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Trebuchet MS"/>
                <a:cs typeface="Trebuchet MS"/>
              </a:rPr>
              <a:t>-</a:t>
            </a:r>
            <a:r>
              <a:rPr sz="1100" spc="-130" dirty="0">
                <a:latin typeface="Trebuchet MS"/>
                <a:cs typeface="Trebuchet MS"/>
              </a:rPr>
              <a:t>2mm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85" dirty="0">
                <a:latin typeface="Trebuchet MS"/>
                <a:cs typeface="Trebuchet MS"/>
              </a:rPr>
              <a:t>hasta</a:t>
            </a:r>
            <a:r>
              <a:rPr sz="1100" spc="-5" dirty="0">
                <a:latin typeface="Trebuchet MS"/>
                <a:cs typeface="Trebuchet MS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20</a:t>
            </a:r>
            <a:r>
              <a:rPr sz="1100" spc="-5" dirty="0">
                <a:latin typeface="Trebuchet MS"/>
                <a:cs typeface="Trebuchet MS"/>
              </a:rPr>
              <a:t> </a:t>
            </a:r>
            <a:r>
              <a:rPr sz="1100" spc="-120" dirty="0">
                <a:latin typeface="Trebuchet MS"/>
                <a:cs typeface="Trebuchet MS"/>
              </a:rPr>
              <a:t>mm</a:t>
            </a:r>
            <a:r>
              <a:rPr sz="1100" spc="-5" dirty="0">
                <a:latin typeface="Trebuchet MS"/>
                <a:cs typeface="Trebuchet MS"/>
              </a:rPr>
              <a:t> </a:t>
            </a:r>
            <a:r>
              <a:rPr sz="1100" spc="-90" dirty="0">
                <a:latin typeface="Trebuchet MS"/>
                <a:cs typeface="Trebuchet MS"/>
              </a:rPr>
              <a:t>desde</a:t>
            </a:r>
            <a:r>
              <a:rPr sz="1100" spc="-5" dirty="0">
                <a:latin typeface="Trebuchet MS"/>
                <a:cs typeface="Trebuchet MS"/>
              </a:rPr>
              <a:t> </a:t>
            </a:r>
            <a:r>
              <a:rPr sz="1100" spc="-120" dirty="0">
                <a:latin typeface="Trebuchet MS"/>
                <a:cs typeface="Trebuchet MS"/>
              </a:rPr>
              <a:t>el</a:t>
            </a:r>
            <a:r>
              <a:rPr sz="1100" spc="-5" dirty="0">
                <a:latin typeface="Trebuchet MS"/>
                <a:cs typeface="Trebuchet MS"/>
              </a:rPr>
              <a:t> </a:t>
            </a:r>
            <a:r>
              <a:rPr sz="1100" spc="-100" dirty="0">
                <a:latin typeface="Trebuchet MS"/>
                <a:cs typeface="Trebuchet MS"/>
              </a:rPr>
              <a:t>extremo</a:t>
            </a:r>
            <a:r>
              <a:rPr sz="1100" spc="-5" dirty="0">
                <a:latin typeface="Trebuchet MS"/>
                <a:cs typeface="Trebuchet MS"/>
              </a:rPr>
              <a:t> </a:t>
            </a:r>
            <a:r>
              <a:rPr sz="1100" spc="-114" dirty="0">
                <a:latin typeface="Trebuchet MS"/>
                <a:cs typeface="Trebuchet MS"/>
              </a:rPr>
              <a:t>de</a:t>
            </a:r>
            <a:r>
              <a:rPr sz="1100" spc="-5" dirty="0">
                <a:latin typeface="Trebuchet MS"/>
                <a:cs typeface="Trebuchet MS"/>
              </a:rPr>
              <a:t> </a:t>
            </a:r>
            <a:r>
              <a:rPr sz="1100" spc="-95" dirty="0">
                <a:latin typeface="Trebuchet MS"/>
                <a:cs typeface="Trebuchet MS"/>
              </a:rPr>
              <a:t>la</a:t>
            </a:r>
            <a:r>
              <a:rPr sz="1100" spc="-5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punta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7955" y="6563583"/>
            <a:ext cx="201295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80" dirty="0">
                <a:latin typeface="Trebuchet MS"/>
                <a:cs typeface="Trebuchet MS"/>
              </a:rPr>
              <a:t>Esterilización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114" dirty="0">
                <a:latin typeface="Trebuchet MS"/>
                <a:cs typeface="Trebuchet MS"/>
              </a:rPr>
              <a:t>de</a:t>
            </a:r>
            <a:r>
              <a:rPr sz="1100" spc="-5" dirty="0">
                <a:latin typeface="Trebuchet MS"/>
                <a:cs typeface="Trebuchet MS"/>
              </a:rPr>
              <a:t> </a:t>
            </a:r>
            <a:r>
              <a:rPr sz="1100" spc="-95" dirty="0">
                <a:latin typeface="Trebuchet MS"/>
                <a:cs typeface="Trebuchet MS"/>
              </a:rPr>
              <a:t>la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110" dirty="0">
                <a:latin typeface="Trebuchet MS"/>
                <a:cs typeface="Trebuchet MS"/>
              </a:rPr>
              <a:t>punta</a:t>
            </a:r>
            <a:r>
              <a:rPr sz="1100" spc="-5" dirty="0">
                <a:latin typeface="Trebuchet MS"/>
                <a:cs typeface="Trebuchet MS"/>
              </a:rPr>
              <a:t> </a:t>
            </a:r>
            <a:r>
              <a:rPr sz="1100" spc="-114" dirty="0">
                <a:latin typeface="Trebuchet MS"/>
                <a:cs typeface="Trebuchet MS"/>
              </a:rPr>
              <a:t>de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escaneo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04706" y="6350325"/>
            <a:ext cx="1302385" cy="5969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80"/>
              </a:spcBef>
            </a:pPr>
            <a:r>
              <a:rPr sz="1100" spc="-85" dirty="0">
                <a:latin typeface="Trebuchet MS"/>
                <a:cs typeface="Trebuchet MS"/>
              </a:rPr>
              <a:t>Esterilizable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110" dirty="0">
                <a:latin typeface="Trebuchet MS"/>
                <a:cs typeface="Trebuchet MS"/>
              </a:rPr>
              <a:t>100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veces</a:t>
            </a:r>
            <a:endParaRPr sz="1100">
              <a:latin typeface="Trebuchet MS"/>
              <a:cs typeface="Trebuchet MS"/>
            </a:endParaRPr>
          </a:p>
          <a:p>
            <a:pPr marL="16510">
              <a:lnSpc>
                <a:spcPct val="100000"/>
              </a:lnSpc>
              <a:spcBef>
                <a:spcPts val="175"/>
              </a:spcBef>
            </a:pPr>
            <a:r>
              <a:rPr sz="1100" spc="-215" dirty="0">
                <a:latin typeface="Trebuchet MS"/>
                <a:cs typeface="Trebuchet MS"/>
              </a:rPr>
              <a:t>121</a:t>
            </a:r>
            <a:r>
              <a:rPr sz="1100" b="1" spc="-215" dirty="0">
                <a:latin typeface="Constantia"/>
                <a:cs typeface="Constantia"/>
              </a:rPr>
              <a:t>º</a:t>
            </a:r>
            <a:r>
              <a:rPr sz="1100" spc="-215" dirty="0">
                <a:latin typeface="Trebuchet MS"/>
                <a:cs typeface="Trebuchet MS"/>
              </a:rPr>
              <a:t>C</a:t>
            </a:r>
            <a:r>
              <a:rPr sz="1100" spc="-30" dirty="0">
                <a:latin typeface="Trebuchet MS"/>
                <a:cs typeface="Trebuchet MS"/>
              </a:rPr>
              <a:t> </a:t>
            </a:r>
            <a:r>
              <a:rPr sz="1100" spc="-170" dirty="0">
                <a:latin typeface="Trebuchet MS"/>
                <a:cs typeface="Trebuchet MS"/>
              </a:rPr>
              <a:t>102.9</a:t>
            </a:r>
            <a:r>
              <a:rPr sz="1100" spc="-3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kPa</a:t>
            </a:r>
            <a:r>
              <a:rPr sz="1100" spc="17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30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mins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spc="-145" dirty="0">
                <a:latin typeface="Trebuchet MS"/>
                <a:cs typeface="Trebuchet MS"/>
              </a:rPr>
              <a:t>134</a:t>
            </a:r>
            <a:r>
              <a:rPr sz="1100" b="1" spc="-145" dirty="0">
                <a:latin typeface="Constantia"/>
                <a:cs typeface="Constantia"/>
              </a:rPr>
              <a:t>º</a:t>
            </a:r>
            <a:r>
              <a:rPr sz="1100" spc="-145" dirty="0">
                <a:latin typeface="Trebuchet MS"/>
                <a:cs typeface="Trebuchet MS"/>
              </a:rPr>
              <a:t>C</a:t>
            </a:r>
            <a:r>
              <a:rPr sz="1100" spc="-30" dirty="0">
                <a:latin typeface="Trebuchet MS"/>
                <a:cs typeface="Trebuchet MS"/>
              </a:rPr>
              <a:t> </a:t>
            </a:r>
            <a:r>
              <a:rPr sz="1100" spc="-120" dirty="0">
                <a:latin typeface="Trebuchet MS"/>
                <a:cs typeface="Trebuchet MS"/>
              </a:rPr>
              <a:t>205.8</a:t>
            </a:r>
            <a:r>
              <a:rPr sz="1100" spc="-3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kPa</a:t>
            </a:r>
            <a:r>
              <a:rPr sz="1100" spc="17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4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mins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29822" y="7172671"/>
            <a:ext cx="513143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32990" algn="l"/>
              </a:tabLst>
            </a:pPr>
            <a:r>
              <a:rPr sz="1100" spc="-114" dirty="0">
                <a:latin typeface="Trebuchet MS"/>
                <a:cs typeface="Trebuchet MS"/>
              </a:rPr>
              <a:t>Calentamiento</a:t>
            </a:r>
            <a:r>
              <a:rPr sz="1100" spc="5" dirty="0">
                <a:latin typeface="Trebuchet MS"/>
                <a:cs typeface="Trebuchet MS"/>
              </a:rPr>
              <a:t> </a:t>
            </a:r>
            <a:r>
              <a:rPr sz="1100" spc="-114" dirty="0">
                <a:latin typeface="Trebuchet MS"/>
                <a:cs typeface="Trebuchet MS"/>
              </a:rPr>
              <a:t>de</a:t>
            </a:r>
            <a:r>
              <a:rPr sz="1100" spc="5" dirty="0">
                <a:latin typeface="Trebuchet MS"/>
                <a:cs typeface="Trebuchet MS"/>
              </a:rPr>
              <a:t> </a:t>
            </a:r>
            <a:r>
              <a:rPr sz="1100" spc="-95" dirty="0">
                <a:latin typeface="Trebuchet MS"/>
                <a:cs typeface="Trebuchet MS"/>
              </a:rPr>
              <a:t>la</a:t>
            </a:r>
            <a:r>
              <a:rPr sz="1100" spc="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punta</a:t>
            </a:r>
            <a:r>
              <a:rPr sz="1100" dirty="0">
                <a:latin typeface="Trebuchet MS"/>
                <a:cs typeface="Trebuchet MS"/>
              </a:rPr>
              <a:t>	40s </a:t>
            </a:r>
            <a:r>
              <a:rPr sz="1100" spc="-110" dirty="0">
                <a:latin typeface="Trebuchet MS"/>
                <a:cs typeface="Trebuchet MS"/>
              </a:rPr>
              <a:t>calentamiento</a:t>
            </a:r>
            <a:r>
              <a:rPr sz="1100" spc="5" dirty="0">
                <a:latin typeface="Trebuchet MS"/>
                <a:cs typeface="Trebuchet MS"/>
              </a:rPr>
              <a:t> </a:t>
            </a:r>
            <a:r>
              <a:rPr sz="1100" spc="-114" dirty="0">
                <a:latin typeface="Trebuchet MS"/>
                <a:cs typeface="Trebuchet MS"/>
              </a:rPr>
              <a:t>de</a:t>
            </a:r>
            <a:r>
              <a:rPr sz="1100" spc="5" dirty="0">
                <a:latin typeface="Trebuchet MS"/>
                <a:cs typeface="Trebuchet MS"/>
              </a:rPr>
              <a:t> </a:t>
            </a:r>
            <a:r>
              <a:rPr sz="1100" spc="-95" dirty="0">
                <a:latin typeface="Trebuchet MS"/>
                <a:cs typeface="Trebuchet MS"/>
              </a:rPr>
              <a:t>la</a:t>
            </a:r>
            <a:r>
              <a:rPr sz="1100" spc="5" dirty="0">
                <a:latin typeface="Trebuchet MS"/>
                <a:cs typeface="Trebuchet MS"/>
              </a:rPr>
              <a:t> </a:t>
            </a:r>
            <a:r>
              <a:rPr sz="1100" spc="-110" dirty="0">
                <a:latin typeface="Trebuchet MS"/>
                <a:cs typeface="Trebuchet MS"/>
              </a:rPr>
              <a:t>punta</a:t>
            </a:r>
            <a:r>
              <a:rPr sz="1100" spc="5" dirty="0">
                <a:latin typeface="Trebuchet MS"/>
                <a:cs typeface="Trebuchet MS"/>
              </a:rPr>
              <a:t> </a:t>
            </a:r>
            <a:r>
              <a:rPr sz="1100" spc="-80" dirty="0">
                <a:latin typeface="Trebuchet MS"/>
                <a:cs typeface="Trebuchet MS"/>
              </a:rPr>
              <a:t>(anti-empañamiento)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2985" y="7502776"/>
            <a:ext cx="6047740" cy="433070"/>
          </a:xfrm>
          <a:prstGeom prst="rect">
            <a:avLst/>
          </a:prstGeom>
          <a:solidFill>
            <a:srgbClr val="E8E8E8"/>
          </a:solidFill>
        </p:spPr>
        <p:txBody>
          <a:bodyPr vert="horz" wrap="square" lIns="0" tIns="109855" rIns="0" bIns="0" rtlCol="0">
            <a:spAutoFit/>
          </a:bodyPr>
          <a:lstStyle/>
          <a:p>
            <a:pPr marL="829310">
              <a:lnSpc>
                <a:spcPct val="100000"/>
              </a:lnSpc>
              <a:spcBef>
                <a:spcPts val="865"/>
              </a:spcBef>
              <a:tabLst>
                <a:tab pos="3131820" algn="l"/>
              </a:tabLst>
            </a:pPr>
            <a:r>
              <a:rPr sz="1100" spc="-80" dirty="0">
                <a:latin typeface="Trebuchet MS"/>
                <a:cs typeface="Trebuchet MS"/>
              </a:rPr>
              <a:t>Principio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-120" dirty="0">
                <a:latin typeface="Trebuchet MS"/>
                <a:cs typeface="Trebuchet MS"/>
              </a:rPr>
              <a:t>de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escaneo</a:t>
            </a:r>
            <a:r>
              <a:rPr sz="1100" dirty="0">
                <a:latin typeface="Trebuchet MS"/>
                <a:cs typeface="Trebuchet MS"/>
              </a:rPr>
              <a:t>	</a:t>
            </a:r>
            <a:r>
              <a:rPr sz="1100" spc="-85" dirty="0">
                <a:latin typeface="Trebuchet MS"/>
                <a:cs typeface="Trebuchet MS"/>
              </a:rPr>
              <a:t>Escaneo</a:t>
            </a:r>
            <a:r>
              <a:rPr sz="1100" spc="1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sin</a:t>
            </a:r>
            <a:r>
              <a:rPr sz="1100" spc="15" dirty="0">
                <a:latin typeface="Trebuchet MS"/>
                <a:cs typeface="Trebuchet MS"/>
              </a:rPr>
              <a:t> </a:t>
            </a:r>
            <a:r>
              <a:rPr sz="1100" spc="-120" dirty="0">
                <a:latin typeface="Trebuchet MS"/>
                <a:cs typeface="Trebuchet MS"/>
              </a:rPr>
              <a:t>contacto</a:t>
            </a:r>
            <a:r>
              <a:rPr sz="1100" spc="15" dirty="0">
                <a:latin typeface="Trebuchet MS"/>
                <a:cs typeface="Trebuchet MS"/>
              </a:rPr>
              <a:t> </a:t>
            </a:r>
            <a:r>
              <a:rPr sz="1100" spc="-114" dirty="0">
                <a:latin typeface="Trebuchet MS"/>
                <a:cs typeface="Trebuchet MS"/>
              </a:rPr>
              <a:t>mediante</a:t>
            </a:r>
            <a:r>
              <a:rPr sz="1100" spc="15" dirty="0">
                <a:latin typeface="Trebuchet MS"/>
                <a:cs typeface="Trebuchet MS"/>
              </a:rPr>
              <a:t> </a:t>
            </a:r>
            <a:r>
              <a:rPr sz="1100" spc="-80" dirty="0">
                <a:latin typeface="Trebuchet MS"/>
                <a:cs typeface="Trebuchet MS"/>
              </a:rPr>
              <a:t>luz</a:t>
            </a:r>
            <a:r>
              <a:rPr sz="1100" spc="1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estructurada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18901" y="8028084"/>
            <a:ext cx="4126229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760345" algn="l"/>
              </a:tabLst>
            </a:pPr>
            <a:r>
              <a:rPr sz="1100" spc="-105" dirty="0">
                <a:latin typeface="Trebuchet MS"/>
                <a:cs typeface="Trebuchet MS"/>
              </a:rPr>
              <a:t>Tecnología</a:t>
            </a:r>
            <a:r>
              <a:rPr sz="1100" spc="-20" dirty="0">
                <a:latin typeface="Trebuchet MS"/>
                <a:cs typeface="Trebuchet MS"/>
              </a:rPr>
              <a:t> Wifi</a:t>
            </a:r>
            <a:r>
              <a:rPr sz="1100" dirty="0">
                <a:latin typeface="Trebuchet MS"/>
                <a:cs typeface="Trebuchet MS"/>
              </a:rPr>
              <a:t>	</a:t>
            </a:r>
            <a:r>
              <a:rPr sz="1100" spc="-35" dirty="0">
                <a:latin typeface="Trebuchet MS"/>
                <a:cs typeface="Trebuchet MS"/>
              </a:rPr>
              <a:t>Wi-</a:t>
            </a:r>
            <a:r>
              <a:rPr sz="1100" spc="-85" dirty="0">
                <a:latin typeface="Trebuchet MS"/>
                <a:cs typeface="Trebuchet MS"/>
              </a:rPr>
              <a:t>Fi</a:t>
            </a:r>
            <a:r>
              <a:rPr sz="1100" spc="20" dirty="0">
                <a:latin typeface="Trebuchet MS"/>
                <a:cs typeface="Trebuchet MS"/>
              </a:rPr>
              <a:t> </a:t>
            </a:r>
            <a:r>
              <a:rPr sz="1100" spc="-175" dirty="0">
                <a:latin typeface="Trebuchet MS"/>
                <a:cs typeface="Trebuchet MS"/>
              </a:rPr>
              <a:t>6(802.11</a:t>
            </a:r>
            <a:r>
              <a:rPr sz="1100" spc="20" dirty="0">
                <a:latin typeface="Trebuchet MS"/>
                <a:cs typeface="Trebuchet MS"/>
              </a:rPr>
              <a:t> </a:t>
            </a:r>
            <a:r>
              <a:rPr sz="1100" spc="-75" dirty="0">
                <a:latin typeface="Trebuchet MS"/>
                <a:cs typeface="Trebuchet MS"/>
              </a:rPr>
              <a:t>a/n/ac/ax)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2985" y="8358189"/>
            <a:ext cx="6047740" cy="433070"/>
          </a:xfrm>
          <a:prstGeom prst="rect">
            <a:avLst/>
          </a:prstGeom>
          <a:solidFill>
            <a:srgbClr val="E8E8E8"/>
          </a:solidFill>
        </p:spPr>
        <p:txBody>
          <a:bodyPr vert="horz" wrap="square" lIns="0" tIns="109855" rIns="0" bIns="0" rtlCol="0">
            <a:spAutoFit/>
          </a:bodyPr>
          <a:lstStyle/>
          <a:p>
            <a:pPr marL="74295" algn="ctr">
              <a:lnSpc>
                <a:spcPct val="100000"/>
              </a:lnSpc>
              <a:spcBef>
                <a:spcPts val="865"/>
              </a:spcBef>
              <a:tabLst>
                <a:tab pos="2757170" algn="l"/>
              </a:tabLst>
            </a:pPr>
            <a:r>
              <a:rPr sz="1100" spc="-105" dirty="0">
                <a:latin typeface="Trebuchet MS"/>
                <a:cs typeface="Trebuchet MS"/>
              </a:rPr>
              <a:t>Efectividad</a:t>
            </a:r>
            <a:r>
              <a:rPr sz="1100" spc="-20" dirty="0">
                <a:latin typeface="Trebuchet MS"/>
                <a:cs typeface="Trebuchet MS"/>
              </a:rPr>
              <a:t> Wifi</a:t>
            </a:r>
            <a:r>
              <a:rPr sz="1100" dirty="0">
                <a:latin typeface="Trebuchet MS"/>
                <a:cs typeface="Trebuchet MS"/>
              </a:rPr>
              <a:t>	</a:t>
            </a:r>
            <a:r>
              <a:rPr sz="1100" spc="-60" dirty="0">
                <a:latin typeface="Trebuchet MS"/>
                <a:cs typeface="Trebuchet MS"/>
              </a:rPr>
              <a:t>Misma</a:t>
            </a:r>
            <a:r>
              <a:rPr sz="1100" spc="5" dirty="0">
                <a:latin typeface="Trebuchet MS"/>
                <a:cs typeface="Trebuchet MS"/>
              </a:rPr>
              <a:t> </a:t>
            </a:r>
            <a:r>
              <a:rPr sz="1100" spc="-105" dirty="0">
                <a:latin typeface="Trebuchet MS"/>
                <a:cs typeface="Trebuchet MS"/>
              </a:rPr>
              <a:t>habitación,</a:t>
            </a:r>
            <a:r>
              <a:rPr sz="1100" spc="10" dirty="0">
                <a:latin typeface="Trebuchet MS"/>
                <a:cs typeface="Trebuchet MS"/>
              </a:rPr>
              <a:t> </a:t>
            </a:r>
            <a:r>
              <a:rPr sz="1100" spc="-85" dirty="0">
                <a:latin typeface="Trebuchet MS"/>
                <a:cs typeface="Trebuchet MS"/>
              </a:rPr>
              <a:t>hasta</a:t>
            </a:r>
            <a:r>
              <a:rPr sz="1100" spc="1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5m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89226" y="8883498"/>
            <a:ext cx="514413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01570" algn="l"/>
              </a:tabLst>
            </a:pPr>
            <a:r>
              <a:rPr sz="1100" spc="-70" dirty="0">
                <a:latin typeface="Trebuchet MS"/>
                <a:cs typeface="Trebuchet MS"/>
              </a:rPr>
              <a:t>Rango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120" dirty="0">
                <a:latin typeface="Trebuchet MS"/>
                <a:cs typeface="Trebuchet MS"/>
              </a:rPr>
              <a:t>de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90" dirty="0">
                <a:latin typeface="Trebuchet MS"/>
                <a:cs typeface="Trebuchet MS"/>
              </a:rPr>
              <a:t>vida</a:t>
            </a:r>
            <a:r>
              <a:rPr sz="1100" spc="-5" dirty="0">
                <a:latin typeface="Trebuchet MS"/>
                <a:cs typeface="Trebuchet MS"/>
              </a:rPr>
              <a:t> </a:t>
            </a:r>
            <a:r>
              <a:rPr sz="1100" spc="-120" dirty="0">
                <a:latin typeface="Trebuchet MS"/>
                <a:cs typeface="Trebuchet MS"/>
              </a:rPr>
              <a:t>de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100" dirty="0">
                <a:latin typeface="Trebuchet MS"/>
                <a:cs typeface="Trebuchet MS"/>
              </a:rPr>
              <a:t>la</a:t>
            </a:r>
            <a:r>
              <a:rPr sz="1100" spc="-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batería</a:t>
            </a:r>
            <a:r>
              <a:rPr sz="1100" dirty="0">
                <a:latin typeface="Trebuchet MS"/>
                <a:cs typeface="Trebuchet MS"/>
              </a:rPr>
              <a:t>	</a:t>
            </a:r>
            <a:r>
              <a:rPr sz="1100" spc="-145" dirty="0">
                <a:latin typeface="Trebuchet MS"/>
                <a:cs typeface="Trebuchet MS"/>
              </a:rPr>
              <a:t>2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horas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114" dirty="0">
                <a:latin typeface="Trebuchet MS"/>
                <a:cs typeface="Trebuchet MS"/>
              </a:rPr>
              <a:t>de</a:t>
            </a:r>
            <a:r>
              <a:rPr sz="1100" spc="-5" dirty="0">
                <a:latin typeface="Trebuchet MS"/>
                <a:cs typeface="Trebuchet MS"/>
              </a:rPr>
              <a:t> </a:t>
            </a:r>
            <a:r>
              <a:rPr sz="1100" spc="-90" dirty="0">
                <a:latin typeface="Trebuchet MS"/>
                <a:cs typeface="Trebuchet MS"/>
              </a:rPr>
              <a:t>escaneo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114" dirty="0">
                <a:latin typeface="Trebuchet MS"/>
                <a:cs typeface="Trebuchet MS"/>
              </a:rPr>
              <a:t>continuo.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175" dirty="0">
                <a:latin typeface="Trebuchet MS"/>
                <a:cs typeface="Trebuchet MS"/>
              </a:rPr>
              <a:t>10</a:t>
            </a:r>
            <a:r>
              <a:rPr sz="1100" spc="-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días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90" dirty="0">
                <a:latin typeface="Trebuchet MS"/>
                <a:cs typeface="Trebuchet MS"/>
              </a:rPr>
              <a:t>modo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reposo.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2985" y="9213603"/>
            <a:ext cx="6047740" cy="433070"/>
          </a:xfrm>
          <a:prstGeom prst="rect">
            <a:avLst/>
          </a:prstGeom>
          <a:solidFill>
            <a:srgbClr val="E1E1E1"/>
          </a:solidFill>
        </p:spPr>
        <p:txBody>
          <a:bodyPr vert="horz" wrap="square" lIns="0" tIns="109855" rIns="0" bIns="0" rtlCol="0">
            <a:spAutoFit/>
          </a:bodyPr>
          <a:lstStyle/>
          <a:p>
            <a:pPr marL="748665">
              <a:lnSpc>
                <a:spcPct val="100000"/>
              </a:lnSpc>
              <a:spcBef>
                <a:spcPts val="865"/>
              </a:spcBef>
              <a:tabLst>
                <a:tab pos="4045585" algn="l"/>
              </a:tabLst>
            </a:pPr>
            <a:r>
              <a:rPr sz="1100" spc="-110" dirty="0">
                <a:latin typeface="Trebuchet MS"/>
                <a:cs typeface="Trebuchet MS"/>
              </a:rPr>
              <a:t>Formato</a:t>
            </a:r>
            <a:r>
              <a:rPr sz="1100" spc="10" dirty="0">
                <a:latin typeface="Trebuchet MS"/>
                <a:cs typeface="Trebuchet MS"/>
              </a:rPr>
              <a:t> </a:t>
            </a:r>
            <a:r>
              <a:rPr sz="1100" spc="-120" dirty="0">
                <a:latin typeface="Trebuchet MS"/>
                <a:cs typeface="Trebuchet MS"/>
              </a:rPr>
              <a:t>de</a:t>
            </a:r>
            <a:r>
              <a:rPr sz="1100" spc="1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exportación</a:t>
            </a:r>
            <a:r>
              <a:rPr sz="1100" dirty="0">
                <a:latin typeface="Trebuchet MS"/>
                <a:cs typeface="Trebuchet MS"/>
              </a:rPr>
              <a:t>	</a:t>
            </a:r>
            <a:r>
              <a:rPr sz="1100" spc="-114" dirty="0">
                <a:latin typeface="Trebuchet MS"/>
                <a:cs typeface="Trebuchet MS"/>
              </a:rPr>
              <a:t>STL,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190" dirty="0">
                <a:latin typeface="Trebuchet MS"/>
                <a:cs typeface="Trebuchet MS"/>
              </a:rPr>
              <a:t>OBJ,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PLY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08040" y="9738912"/>
            <a:ext cx="391223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95979" algn="l"/>
              </a:tabLst>
            </a:pPr>
            <a:r>
              <a:rPr sz="1100" spc="-125" dirty="0">
                <a:latin typeface="Trebuchet MS"/>
                <a:cs typeface="Trebuchet MS"/>
              </a:rPr>
              <a:t>Fuente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120" dirty="0">
                <a:latin typeface="Trebuchet MS"/>
                <a:cs typeface="Trebuchet MS"/>
              </a:rPr>
              <a:t>de</a:t>
            </a:r>
            <a:r>
              <a:rPr sz="1100" spc="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alimentación</a:t>
            </a:r>
            <a:r>
              <a:rPr sz="1100" dirty="0">
                <a:latin typeface="Trebuchet MS"/>
                <a:cs typeface="Trebuchet MS"/>
              </a:rPr>
              <a:t>	</a:t>
            </a:r>
            <a:r>
              <a:rPr sz="1100" spc="-125" dirty="0">
                <a:latin typeface="Trebuchet MS"/>
                <a:cs typeface="Trebuchet MS"/>
              </a:rPr>
              <a:t>12VDC/3A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52983" y="2349791"/>
            <a:ext cx="4187825" cy="1302385"/>
          </a:xfrm>
          <a:custGeom>
            <a:avLst/>
            <a:gdLst/>
            <a:ahLst/>
            <a:cxnLst/>
            <a:rect l="l" t="t" r="r" b="b"/>
            <a:pathLst>
              <a:path w="4187825" h="1302385">
                <a:moveTo>
                  <a:pt x="4187825" y="857872"/>
                </a:moveTo>
                <a:lnTo>
                  <a:pt x="2096287" y="857872"/>
                </a:lnTo>
                <a:lnTo>
                  <a:pt x="2091524" y="857872"/>
                </a:lnTo>
                <a:lnTo>
                  <a:pt x="0" y="857872"/>
                </a:lnTo>
                <a:lnTo>
                  <a:pt x="0" y="1301864"/>
                </a:lnTo>
                <a:lnTo>
                  <a:pt x="2091524" y="1301864"/>
                </a:lnTo>
                <a:lnTo>
                  <a:pt x="2096287" y="1301864"/>
                </a:lnTo>
                <a:lnTo>
                  <a:pt x="4187825" y="1301864"/>
                </a:lnTo>
                <a:lnTo>
                  <a:pt x="4187825" y="857872"/>
                </a:lnTo>
                <a:close/>
              </a:path>
              <a:path w="4187825" h="1302385">
                <a:moveTo>
                  <a:pt x="4187825" y="0"/>
                </a:moveTo>
                <a:lnTo>
                  <a:pt x="2096287" y="0"/>
                </a:lnTo>
                <a:lnTo>
                  <a:pt x="2091524" y="0"/>
                </a:lnTo>
                <a:lnTo>
                  <a:pt x="0" y="0"/>
                </a:lnTo>
                <a:lnTo>
                  <a:pt x="0" y="434365"/>
                </a:lnTo>
                <a:lnTo>
                  <a:pt x="2091524" y="434365"/>
                </a:lnTo>
                <a:lnTo>
                  <a:pt x="2096287" y="434365"/>
                </a:lnTo>
                <a:lnTo>
                  <a:pt x="4187825" y="434365"/>
                </a:lnTo>
                <a:lnTo>
                  <a:pt x="4187825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77258" y="2456902"/>
            <a:ext cx="64833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75" dirty="0">
                <a:latin typeface="Trebuchet MS"/>
                <a:cs typeface="Trebuchet MS"/>
              </a:rPr>
              <a:t>Descripción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15699" y="2456902"/>
            <a:ext cx="115443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80" dirty="0">
                <a:latin typeface="Trebuchet MS"/>
                <a:cs typeface="Trebuchet MS"/>
              </a:rPr>
              <a:t>Aoralscan</a:t>
            </a:r>
            <a:r>
              <a:rPr sz="1100" spc="15" dirty="0">
                <a:latin typeface="Trebuchet MS"/>
                <a:cs typeface="Trebuchet MS"/>
              </a:rPr>
              <a:t> </a:t>
            </a:r>
            <a:r>
              <a:rPr sz="1100" spc="-105" dirty="0">
                <a:latin typeface="Trebuchet MS"/>
                <a:cs typeface="Trebuchet MS"/>
              </a:rPr>
              <a:t>3</a:t>
            </a:r>
            <a:r>
              <a:rPr sz="1100" spc="1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Wireless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58230" y="2886512"/>
            <a:ext cx="28638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45" dirty="0">
                <a:latin typeface="Trebuchet MS"/>
                <a:cs typeface="Trebuchet MS"/>
              </a:rPr>
              <a:t>Peso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64610" y="2886512"/>
            <a:ext cx="1856739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75" dirty="0">
                <a:latin typeface="Trebuchet MS"/>
                <a:cs typeface="Trebuchet MS"/>
              </a:rPr>
              <a:t>330±20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-70" dirty="0">
                <a:latin typeface="Trebuchet MS"/>
                <a:cs typeface="Trebuchet MS"/>
              </a:rPr>
              <a:t>g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-95" dirty="0">
                <a:latin typeface="Trebuchet MS"/>
                <a:cs typeface="Trebuchet MS"/>
              </a:rPr>
              <a:t>(incluye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100" dirty="0">
                <a:latin typeface="Trebuchet MS"/>
                <a:cs typeface="Trebuchet MS"/>
              </a:rPr>
              <a:t>batería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y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-70" dirty="0">
                <a:latin typeface="Trebuchet MS"/>
                <a:cs typeface="Trebuchet MS"/>
              </a:rPr>
              <a:t>punta)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44990" y="3324293"/>
            <a:ext cx="71247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65" dirty="0">
                <a:latin typeface="Trebuchet MS"/>
                <a:cs typeface="Trebuchet MS"/>
              </a:rPr>
              <a:t>Dimensiones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19934" y="3324293"/>
            <a:ext cx="134556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75" dirty="0">
                <a:latin typeface="Trebuchet MS"/>
                <a:cs typeface="Trebuchet MS"/>
              </a:rPr>
              <a:t>270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100" dirty="0">
                <a:latin typeface="Trebuchet MS"/>
                <a:cs typeface="Trebuchet MS"/>
              </a:rPr>
              <a:t>mm×50</a:t>
            </a:r>
            <a:r>
              <a:rPr sz="1100" spc="5" dirty="0">
                <a:latin typeface="Trebuchet MS"/>
                <a:cs typeface="Trebuchet MS"/>
              </a:rPr>
              <a:t> </a:t>
            </a:r>
            <a:r>
              <a:rPr sz="1100" spc="-90" dirty="0">
                <a:latin typeface="Trebuchet MS"/>
                <a:cs typeface="Trebuchet MS"/>
              </a:rPr>
              <a:t>mm×40</a:t>
            </a:r>
            <a:r>
              <a:rPr sz="1100" spc="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mm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64672" y="1261797"/>
            <a:ext cx="2797998" cy="3131093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756254" y="1769035"/>
            <a:ext cx="193421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515" dirty="0">
                <a:latin typeface="Trebuchet MS"/>
                <a:cs typeface="Trebuchet MS"/>
              </a:rPr>
              <a:t>1.</a:t>
            </a:r>
            <a:r>
              <a:rPr sz="1800" spc="180" dirty="0">
                <a:latin typeface="Trebuchet MS"/>
                <a:cs typeface="Trebuchet MS"/>
              </a:rPr>
              <a:t> </a:t>
            </a:r>
            <a:r>
              <a:rPr sz="1800" spc="-140" dirty="0">
                <a:latin typeface="Trebuchet MS"/>
                <a:cs typeface="Trebuchet MS"/>
              </a:rPr>
              <a:t>Información</a:t>
            </a:r>
            <a:r>
              <a:rPr sz="1800" spc="-5" dirty="0">
                <a:latin typeface="Trebuchet MS"/>
                <a:cs typeface="Trebuchet MS"/>
              </a:rPr>
              <a:t> </a:t>
            </a:r>
            <a:r>
              <a:rPr sz="1800" spc="-130" dirty="0">
                <a:latin typeface="Trebuchet MS"/>
                <a:cs typeface="Trebuchet MS"/>
              </a:rPr>
              <a:t>general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2665" y="4648286"/>
            <a:ext cx="147066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340" dirty="0">
                <a:latin typeface="Trebuchet MS"/>
                <a:cs typeface="Trebuchet MS"/>
              </a:rPr>
              <a:t>2.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125" dirty="0">
                <a:latin typeface="Trebuchet MS"/>
                <a:cs typeface="Trebuchet MS"/>
              </a:rPr>
              <a:t>Datos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135" dirty="0">
                <a:latin typeface="Trebuchet MS"/>
                <a:cs typeface="Trebuchet MS"/>
              </a:rPr>
              <a:t>técnicos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0" y="755365"/>
            <a:ext cx="3151505" cy="531495"/>
          </a:xfrm>
          <a:prstGeom prst="rect">
            <a:avLst/>
          </a:prstGeom>
          <a:solidFill>
            <a:srgbClr val="676666"/>
          </a:solidFill>
        </p:spPr>
        <p:txBody>
          <a:bodyPr vert="horz" wrap="square" lIns="0" tIns="12700" rIns="0" bIns="0" rtlCol="0">
            <a:spAutoFit/>
          </a:bodyPr>
          <a:lstStyle/>
          <a:p>
            <a:pPr marL="1019175">
              <a:lnSpc>
                <a:spcPct val="100000"/>
              </a:lnSpc>
              <a:spcBef>
                <a:spcPts val="100"/>
              </a:spcBef>
            </a:pPr>
            <a:r>
              <a:rPr spc="-254" dirty="0"/>
              <a:t>Ficha</a:t>
            </a:r>
            <a:r>
              <a:rPr spc="-55" dirty="0"/>
              <a:t> </a:t>
            </a:r>
            <a:r>
              <a:rPr spc="-305" dirty="0"/>
              <a:t>técnica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419" y="7492047"/>
            <a:ext cx="425450" cy="371475"/>
          </a:xfrm>
          <a:custGeom>
            <a:avLst/>
            <a:gdLst/>
            <a:ahLst/>
            <a:cxnLst/>
            <a:rect l="l" t="t" r="r" b="b"/>
            <a:pathLst>
              <a:path w="425450" h="371475">
                <a:moveTo>
                  <a:pt x="234594" y="302120"/>
                </a:moveTo>
                <a:lnTo>
                  <a:pt x="232943" y="293687"/>
                </a:lnTo>
                <a:lnTo>
                  <a:pt x="228434" y="286791"/>
                </a:lnTo>
                <a:lnTo>
                  <a:pt x="221742" y="282143"/>
                </a:lnTo>
                <a:lnTo>
                  <a:pt x="213537" y="280441"/>
                </a:lnTo>
                <a:lnTo>
                  <a:pt x="205333" y="282143"/>
                </a:lnTo>
                <a:lnTo>
                  <a:pt x="198640" y="286791"/>
                </a:lnTo>
                <a:lnTo>
                  <a:pt x="194119" y="293687"/>
                </a:lnTo>
                <a:lnTo>
                  <a:pt x="192468" y="302120"/>
                </a:lnTo>
                <a:lnTo>
                  <a:pt x="194119" y="310565"/>
                </a:lnTo>
                <a:lnTo>
                  <a:pt x="198640" y="317461"/>
                </a:lnTo>
                <a:lnTo>
                  <a:pt x="205333" y="322110"/>
                </a:lnTo>
                <a:lnTo>
                  <a:pt x="213537" y="323811"/>
                </a:lnTo>
                <a:lnTo>
                  <a:pt x="221742" y="322110"/>
                </a:lnTo>
                <a:lnTo>
                  <a:pt x="228434" y="317461"/>
                </a:lnTo>
                <a:lnTo>
                  <a:pt x="232943" y="310565"/>
                </a:lnTo>
                <a:lnTo>
                  <a:pt x="234594" y="302120"/>
                </a:lnTo>
                <a:close/>
              </a:path>
              <a:path w="425450" h="371475">
                <a:moveTo>
                  <a:pt x="243967" y="142659"/>
                </a:moveTo>
                <a:lnTo>
                  <a:pt x="242341" y="131229"/>
                </a:lnTo>
                <a:lnTo>
                  <a:pt x="235737" y="121183"/>
                </a:lnTo>
                <a:lnTo>
                  <a:pt x="225640" y="114046"/>
                </a:lnTo>
                <a:lnTo>
                  <a:pt x="213537" y="111340"/>
                </a:lnTo>
                <a:lnTo>
                  <a:pt x="201434" y="114046"/>
                </a:lnTo>
                <a:lnTo>
                  <a:pt x="191338" y="121183"/>
                </a:lnTo>
                <a:lnTo>
                  <a:pt x="184721" y="131229"/>
                </a:lnTo>
                <a:lnTo>
                  <a:pt x="183108" y="142659"/>
                </a:lnTo>
                <a:lnTo>
                  <a:pt x="197497" y="251752"/>
                </a:lnTo>
                <a:lnTo>
                  <a:pt x="198882" y="261277"/>
                </a:lnTo>
                <a:lnTo>
                  <a:pt x="204685" y="268262"/>
                </a:lnTo>
                <a:lnTo>
                  <a:pt x="222389" y="268262"/>
                </a:lnTo>
                <a:lnTo>
                  <a:pt x="228180" y="261277"/>
                </a:lnTo>
                <a:lnTo>
                  <a:pt x="229577" y="251752"/>
                </a:lnTo>
                <a:lnTo>
                  <a:pt x="243967" y="142659"/>
                </a:lnTo>
                <a:close/>
              </a:path>
              <a:path w="425450" h="371475">
                <a:moveTo>
                  <a:pt x="425170" y="352615"/>
                </a:moveTo>
                <a:lnTo>
                  <a:pt x="424281" y="346125"/>
                </a:lnTo>
                <a:lnTo>
                  <a:pt x="423189" y="343598"/>
                </a:lnTo>
                <a:lnTo>
                  <a:pt x="420966" y="338416"/>
                </a:lnTo>
                <a:lnTo>
                  <a:pt x="392722" y="289318"/>
                </a:lnTo>
                <a:lnTo>
                  <a:pt x="392722" y="343598"/>
                </a:lnTo>
                <a:lnTo>
                  <a:pt x="33540" y="343598"/>
                </a:lnTo>
                <a:lnTo>
                  <a:pt x="211785" y="30060"/>
                </a:lnTo>
                <a:lnTo>
                  <a:pt x="212051" y="29629"/>
                </a:lnTo>
                <a:lnTo>
                  <a:pt x="212623" y="30480"/>
                </a:lnTo>
                <a:lnTo>
                  <a:pt x="392722" y="343598"/>
                </a:lnTo>
                <a:lnTo>
                  <a:pt x="392722" y="289318"/>
                </a:lnTo>
                <a:lnTo>
                  <a:pt x="243357" y="29629"/>
                </a:lnTo>
                <a:lnTo>
                  <a:pt x="236296" y="17348"/>
                </a:lnTo>
                <a:lnTo>
                  <a:pt x="229933" y="8597"/>
                </a:lnTo>
                <a:lnTo>
                  <a:pt x="223481" y="3302"/>
                </a:lnTo>
                <a:lnTo>
                  <a:pt x="217246" y="647"/>
                </a:lnTo>
                <a:lnTo>
                  <a:pt x="217030" y="647"/>
                </a:lnTo>
                <a:lnTo>
                  <a:pt x="211924" y="0"/>
                </a:lnTo>
                <a:lnTo>
                  <a:pt x="0" y="347827"/>
                </a:lnTo>
                <a:lnTo>
                  <a:pt x="1993" y="355244"/>
                </a:lnTo>
                <a:lnTo>
                  <a:pt x="7035" y="366090"/>
                </a:lnTo>
                <a:lnTo>
                  <a:pt x="14236" y="369709"/>
                </a:lnTo>
                <a:lnTo>
                  <a:pt x="20866" y="370865"/>
                </a:lnTo>
                <a:lnTo>
                  <a:pt x="404126" y="370865"/>
                </a:lnTo>
                <a:lnTo>
                  <a:pt x="410146" y="371233"/>
                </a:lnTo>
                <a:lnTo>
                  <a:pt x="418147" y="369074"/>
                </a:lnTo>
                <a:lnTo>
                  <a:pt x="422516" y="361924"/>
                </a:lnTo>
                <a:lnTo>
                  <a:pt x="424345" y="357873"/>
                </a:lnTo>
                <a:lnTo>
                  <a:pt x="425170" y="352615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983" y="4479974"/>
            <a:ext cx="390525" cy="533400"/>
          </a:xfrm>
          <a:custGeom>
            <a:avLst/>
            <a:gdLst/>
            <a:ahLst/>
            <a:cxnLst/>
            <a:rect l="l" t="t" r="r" b="b"/>
            <a:pathLst>
              <a:path w="390525" h="533400">
                <a:moveTo>
                  <a:pt x="242812" y="271"/>
                </a:moveTo>
                <a:lnTo>
                  <a:pt x="238807" y="271"/>
                </a:lnTo>
                <a:lnTo>
                  <a:pt x="239748" y="0"/>
                </a:lnTo>
                <a:lnTo>
                  <a:pt x="241781" y="0"/>
                </a:lnTo>
                <a:lnTo>
                  <a:pt x="242812" y="271"/>
                </a:lnTo>
                <a:close/>
              </a:path>
              <a:path w="390525" h="533400">
                <a:moveTo>
                  <a:pt x="342856" y="532953"/>
                </a:moveTo>
                <a:lnTo>
                  <a:pt x="47340" y="532953"/>
                </a:lnTo>
                <a:lnTo>
                  <a:pt x="29011" y="529216"/>
                </a:lnTo>
                <a:lnTo>
                  <a:pt x="13953" y="519040"/>
                </a:lnTo>
                <a:lnTo>
                  <a:pt x="3753" y="503970"/>
                </a:lnTo>
                <a:lnTo>
                  <a:pt x="0" y="485555"/>
                </a:lnTo>
                <a:lnTo>
                  <a:pt x="0" y="40523"/>
                </a:lnTo>
                <a:lnTo>
                  <a:pt x="3187" y="24917"/>
                </a:lnTo>
                <a:lnTo>
                  <a:pt x="11846" y="12149"/>
                </a:lnTo>
                <a:lnTo>
                  <a:pt x="24624" y="3526"/>
                </a:lnTo>
                <a:lnTo>
                  <a:pt x="40611" y="271"/>
                </a:lnTo>
                <a:lnTo>
                  <a:pt x="249790" y="271"/>
                </a:lnTo>
                <a:lnTo>
                  <a:pt x="252794" y="1447"/>
                </a:lnTo>
                <a:lnTo>
                  <a:pt x="254898" y="3526"/>
                </a:lnTo>
                <a:lnTo>
                  <a:pt x="274715" y="23517"/>
                </a:lnTo>
                <a:lnTo>
                  <a:pt x="30528" y="23517"/>
                </a:lnTo>
                <a:lnTo>
                  <a:pt x="22952" y="30980"/>
                </a:lnTo>
                <a:lnTo>
                  <a:pt x="22952" y="485555"/>
                </a:lnTo>
                <a:lnTo>
                  <a:pt x="24859" y="495048"/>
                </a:lnTo>
                <a:lnTo>
                  <a:pt x="30069" y="502747"/>
                </a:lnTo>
                <a:lnTo>
                  <a:pt x="37817" y="507910"/>
                </a:lnTo>
                <a:lnTo>
                  <a:pt x="47340" y="509796"/>
                </a:lnTo>
                <a:lnTo>
                  <a:pt x="382500" y="509796"/>
                </a:lnTo>
                <a:lnTo>
                  <a:pt x="376243" y="519040"/>
                </a:lnTo>
                <a:lnTo>
                  <a:pt x="361185" y="529216"/>
                </a:lnTo>
                <a:lnTo>
                  <a:pt x="342856" y="532953"/>
                </a:lnTo>
                <a:close/>
              </a:path>
              <a:path w="390525" h="533400">
                <a:moveTo>
                  <a:pt x="382500" y="509796"/>
                </a:moveTo>
                <a:lnTo>
                  <a:pt x="342856" y="509796"/>
                </a:lnTo>
                <a:lnTo>
                  <a:pt x="352379" y="507910"/>
                </a:lnTo>
                <a:lnTo>
                  <a:pt x="360127" y="502747"/>
                </a:lnTo>
                <a:lnTo>
                  <a:pt x="365337" y="495048"/>
                </a:lnTo>
                <a:lnTo>
                  <a:pt x="367244" y="485555"/>
                </a:lnTo>
                <a:lnTo>
                  <a:pt x="367244" y="162454"/>
                </a:lnTo>
                <a:lnTo>
                  <a:pt x="271488" y="162454"/>
                </a:lnTo>
                <a:lnTo>
                  <a:pt x="255191" y="159115"/>
                </a:lnTo>
                <a:lnTo>
                  <a:pt x="241850" y="150023"/>
                </a:lnTo>
                <a:lnTo>
                  <a:pt x="232837" y="136563"/>
                </a:lnTo>
                <a:lnTo>
                  <a:pt x="229527" y="120122"/>
                </a:lnTo>
                <a:lnTo>
                  <a:pt x="229527" y="23517"/>
                </a:lnTo>
                <a:lnTo>
                  <a:pt x="274715" y="23517"/>
                </a:lnTo>
                <a:lnTo>
                  <a:pt x="285475" y="34372"/>
                </a:lnTo>
                <a:lnTo>
                  <a:pt x="252480" y="34372"/>
                </a:lnTo>
                <a:lnTo>
                  <a:pt x="252480" y="120122"/>
                </a:lnTo>
                <a:lnTo>
                  <a:pt x="253943" y="127678"/>
                </a:lnTo>
                <a:lnTo>
                  <a:pt x="257966" y="133764"/>
                </a:lnTo>
                <a:lnTo>
                  <a:pt x="263998" y="137822"/>
                </a:lnTo>
                <a:lnTo>
                  <a:pt x="271488" y="139298"/>
                </a:lnTo>
                <a:lnTo>
                  <a:pt x="389242" y="139298"/>
                </a:lnTo>
                <a:lnTo>
                  <a:pt x="390286" y="142012"/>
                </a:lnTo>
                <a:lnTo>
                  <a:pt x="390197" y="148344"/>
                </a:lnTo>
                <a:lnTo>
                  <a:pt x="390510" y="149881"/>
                </a:lnTo>
                <a:lnTo>
                  <a:pt x="390510" y="151509"/>
                </a:lnTo>
                <a:lnTo>
                  <a:pt x="390197" y="153047"/>
                </a:lnTo>
                <a:lnTo>
                  <a:pt x="390197" y="485555"/>
                </a:lnTo>
                <a:lnTo>
                  <a:pt x="386443" y="503970"/>
                </a:lnTo>
                <a:lnTo>
                  <a:pt x="382500" y="509796"/>
                </a:lnTo>
                <a:close/>
              </a:path>
              <a:path w="390525" h="533400">
                <a:moveTo>
                  <a:pt x="389242" y="139298"/>
                </a:moveTo>
                <a:lnTo>
                  <a:pt x="356485" y="139298"/>
                </a:lnTo>
                <a:lnTo>
                  <a:pt x="252480" y="34372"/>
                </a:lnTo>
                <a:lnTo>
                  <a:pt x="285475" y="34372"/>
                </a:lnTo>
                <a:lnTo>
                  <a:pt x="386969" y="136765"/>
                </a:lnTo>
                <a:lnTo>
                  <a:pt x="389121" y="138982"/>
                </a:lnTo>
                <a:lnTo>
                  <a:pt x="389242" y="139298"/>
                </a:lnTo>
                <a:close/>
              </a:path>
              <a:path w="390525" h="533400">
                <a:moveTo>
                  <a:pt x="286909" y="278235"/>
                </a:moveTo>
                <a:lnTo>
                  <a:pt x="103287" y="278235"/>
                </a:lnTo>
                <a:lnTo>
                  <a:pt x="103287" y="255079"/>
                </a:lnTo>
                <a:lnTo>
                  <a:pt x="286909" y="255079"/>
                </a:lnTo>
                <a:lnTo>
                  <a:pt x="286909" y="278235"/>
                </a:lnTo>
                <a:close/>
              </a:path>
              <a:path w="390525" h="533400">
                <a:moveTo>
                  <a:pt x="286909" y="324547"/>
                </a:moveTo>
                <a:lnTo>
                  <a:pt x="103287" y="324547"/>
                </a:lnTo>
                <a:lnTo>
                  <a:pt x="103287" y="301391"/>
                </a:lnTo>
                <a:lnTo>
                  <a:pt x="286909" y="301391"/>
                </a:lnTo>
                <a:lnTo>
                  <a:pt x="286909" y="324547"/>
                </a:lnTo>
                <a:close/>
              </a:path>
              <a:path w="390525" h="533400">
                <a:moveTo>
                  <a:pt x="286909" y="370860"/>
                </a:moveTo>
                <a:lnTo>
                  <a:pt x="103287" y="370860"/>
                </a:lnTo>
                <a:lnTo>
                  <a:pt x="103287" y="347703"/>
                </a:lnTo>
                <a:lnTo>
                  <a:pt x="286909" y="347703"/>
                </a:lnTo>
                <a:lnTo>
                  <a:pt x="286909" y="370860"/>
                </a:lnTo>
                <a:close/>
              </a:path>
              <a:path w="390525" h="533400">
                <a:moveTo>
                  <a:pt x="206574" y="417172"/>
                </a:moveTo>
                <a:lnTo>
                  <a:pt x="103287" y="417172"/>
                </a:lnTo>
                <a:lnTo>
                  <a:pt x="103287" y="394016"/>
                </a:lnTo>
                <a:lnTo>
                  <a:pt x="206574" y="394016"/>
                </a:lnTo>
                <a:lnTo>
                  <a:pt x="206574" y="417172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2665" y="729341"/>
            <a:ext cx="3434079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305" dirty="0">
                <a:latin typeface="Trebuchet MS"/>
                <a:cs typeface="Trebuchet MS"/>
              </a:rPr>
              <a:t>3.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150" dirty="0">
                <a:latin typeface="Trebuchet MS"/>
                <a:cs typeface="Trebuchet MS"/>
              </a:rPr>
              <a:t>Requerimientos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120" dirty="0">
                <a:latin typeface="Trebuchet MS"/>
                <a:cs typeface="Trebuchet MS"/>
              </a:rPr>
              <a:t>mínimos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180" dirty="0">
                <a:latin typeface="Trebuchet MS"/>
                <a:cs typeface="Trebuchet MS"/>
              </a:rPr>
              <a:t>del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100" dirty="0">
                <a:latin typeface="Trebuchet MS"/>
                <a:cs typeface="Trebuchet MS"/>
              </a:rPr>
              <a:t>sistema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0535" y="5280226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4"/>
                </a:moveTo>
                <a:lnTo>
                  <a:pt x="20637" y="47584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3792"/>
                </a:lnTo>
                <a:lnTo>
                  <a:pt x="47585" y="26947"/>
                </a:lnTo>
                <a:lnTo>
                  <a:pt x="26947" y="47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535" y="548960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4"/>
                </a:moveTo>
                <a:lnTo>
                  <a:pt x="20637" y="47584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3792"/>
                </a:lnTo>
                <a:lnTo>
                  <a:pt x="47585" y="26947"/>
                </a:lnTo>
                <a:lnTo>
                  <a:pt x="26947" y="47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535" y="6327096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4"/>
                </a:moveTo>
                <a:lnTo>
                  <a:pt x="20637" y="47584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3792"/>
                </a:lnTo>
                <a:lnTo>
                  <a:pt x="47585" y="26947"/>
                </a:lnTo>
                <a:lnTo>
                  <a:pt x="26947" y="47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0535" y="6955218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4"/>
                </a:moveTo>
                <a:lnTo>
                  <a:pt x="20637" y="47584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3792"/>
                </a:lnTo>
                <a:lnTo>
                  <a:pt x="47585" y="26947"/>
                </a:lnTo>
                <a:lnTo>
                  <a:pt x="26947" y="47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0535" y="7164592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4"/>
                </a:moveTo>
                <a:lnTo>
                  <a:pt x="20637" y="47584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3792"/>
                </a:lnTo>
                <a:lnTo>
                  <a:pt x="47585" y="26947"/>
                </a:lnTo>
                <a:lnTo>
                  <a:pt x="26947" y="47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70282" y="1252247"/>
            <a:ext cx="6030595" cy="433070"/>
          </a:xfrm>
          <a:prstGeom prst="rect">
            <a:avLst/>
          </a:prstGeom>
          <a:solidFill>
            <a:srgbClr val="E8E8E8"/>
          </a:solidFill>
        </p:spPr>
        <p:txBody>
          <a:bodyPr vert="horz" wrap="square" lIns="0" tIns="109855" rIns="0" bIns="0" rtlCol="0">
            <a:spAutoFit/>
          </a:bodyPr>
          <a:lstStyle/>
          <a:p>
            <a:pPr marL="1273175">
              <a:lnSpc>
                <a:spcPct val="100000"/>
              </a:lnSpc>
              <a:spcBef>
                <a:spcPts val="865"/>
              </a:spcBef>
              <a:tabLst>
                <a:tab pos="3626485" algn="l"/>
              </a:tabLst>
            </a:pPr>
            <a:r>
              <a:rPr sz="1100" spc="-25" dirty="0">
                <a:latin typeface="Trebuchet MS"/>
                <a:cs typeface="Trebuchet MS"/>
              </a:rPr>
              <a:t>CPU</a:t>
            </a:r>
            <a:r>
              <a:rPr sz="1100" dirty="0">
                <a:latin typeface="Trebuchet MS"/>
                <a:cs typeface="Trebuchet MS"/>
              </a:rPr>
              <a:t>	</a:t>
            </a:r>
            <a:r>
              <a:rPr sz="1100" spc="-120" dirty="0">
                <a:latin typeface="Trebuchet MS"/>
                <a:cs typeface="Trebuchet MS"/>
              </a:rPr>
              <a:t>Intel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130" dirty="0">
                <a:latin typeface="Trebuchet MS"/>
                <a:cs typeface="Trebuchet MS"/>
              </a:rPr>
              <a:t>Core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i7-</a:t>
            </a:r>
            <a:r>
              <a:rPr sz="1100" spc="-150" dirty="0">
                <a:latin typeface="Trebuchet MS"/>
                <a:cs typeface="Trebuchet MS"/>
              </a:rPr>
              <a:t>11800</a:t>
            </a:r>
            <a:r>
              <a:rPr sz="1100" spc="5" dirty="0">
                <a:latin typeface="Trebuchet MS"/>
                <a:cs typeface="Trebuchet MS"/>
              </a:rPr>
              <a:t> </a:t>
            </a:r>
            <a:r>
              <a:rPr sz="1100" spc="-95" dirty="0">
                <a:latin typeface="Trebuchet MS"/>
                <a:cs typeface="Trebuchet MS"/>
              </a:rPr>
              <a:t>o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superior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07057" y="1777556"/>
            <a:ext cx="3713479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13685" algn="l"/>
              </a:tabLst>
            </a:pPr>
            <a:r>
              <a:rPr sz="1100" spc="-10" dirty="0">
                <a:latin typeface="Trebuchet MS"/>
                <a:cs typeface="Trebuchet MS"/>
              </a:rPr>
              <a:t>Memoria</a:t>
            </a:r>
            <a:r>
              <a:rPr sz="1100" dirty="0">
                <a:latin typeface="Trebuchet MS"/>
                <a:cs typeface="Trebuchet MS"/>
              </a:rPr>
              <a:t>	</a:t>
            </a:r>
            <a:r>
              <a:rPr sz="1100" spc="-125" dirty="0">
                <a:latin typeface="Trebuchet MS"/>
                <a:cs typeface="Trebuchet MS"/>
              </a:rPr>
              <a:t>32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-110" dirty="0">
                <a:latin typeface="Trebuchet MS"/>
                <a:cs typeface="Trebuchet MS"/>
              </a:rPr>
              <a:t>GB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95" dirty="0">
                <a:latin typeface="Trebuchet MS"/>
                <a:cs typeface="Trebuchet MS"/>
              </a:rPr>
              <a:t>o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70" dirty="0">
                <a:latin typeface="Trebuchet MS"/>
                <a:cs typeface="Trebuchet MS"/>
              </a:rPr>
              <a:t>superior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0282" y="2107660"/>
            <a:ext cx="6030595" cy="433070"/>
          </a:xfrm>
          <a:prstGeom prst="rect">
            <a:avLst/>
          </a:prstGeom>
          <a:solidFill>
            <a:srgbClr val="E8E8E8"/>
          </a:solidFill>
        </p:spPr>
        <p:txBody>
          <a:bodyPr vert="horz" wrap="square" lIns="0" tIns="109855" rIns="0" bIns="0" rtlCol="0">
            <a:spAutoFit/>
          </a:bodyPr>
          <a:lstStyle/>
          <a:p>
            <a:pPr marL="1259840">
              <a:lnSpc>
                <a:spcPct val="100000"/>
              </a:lnSpc>
              <a:spcBef>
                <a:spcPts val="865"/>
              </a:spcBef>
              <a:tabLst>
                <a:tab pos="2938145" algn="l"/>
              </a:tabLst>
            </a:pPr>
            <a:r>
              <a:rPr sz="1100" spc="-25" dirty="0">
                <a:latin typeface="Trebuchet MS"/>
                <a:cs typeface="Trebuchet MS"/>
              </a:rPr>
              <a:t>HDD</a:t>
            </a:r>
            <a:r>
              <a:rPr sz="1100" dirty="0">
                <a:latin typeface="Trebuchet MS"/>
                <a:cs typeface="Trebuchet MS"/>
              </a:rPr>
              <a:t>	</a:t>
            </a:r>
            <a:r>
              <a:rPr sz="1100" spc="-345" dirty="0">
                <a:latin typeface="Trebuchet MS"/>
                <a:cs typeface="Trebuchet MS"/>
              </a:rPr>
              <a:t>1</a:t>
            </a:r>
            <a:r>
              <a:rPr sz="1100" spc="-5" dirty="0">
                <a:latin typeface="Trebuchet MS"/>
                <a:cs typeface="Trebuchet MS"/>
              </a:rPr>
              <a:t> </a:t>
            </a:r>
            <a:r>
              <a:rPr sz="1100" spc="-125" dirty="0">
                <a:latin typeface="Trebuchet MS"/>
                <a:cs typeface="Trebuchet MS"/>
              </a:rPr>
              <a:t>TB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75" dirty="0">
                <a:latin typeface="Trebuchet MS"/>
                <a:cs typeface="Trebuchet MS"/>
              </a:rPr>
              <a:t>SATA</a:t>
            </a:r>
            <a:r>
              <a:rPr sz="1100" spc="-5" dirty="0">
                <a:latin typeface="Trebuchet MS"/>
                <a:cs typeface="Trebuchet MS"/>
              </a:rPr>
              <a:t> </a:t>
            </a:r>
            <a:r>
              <a:rPr sz="1100" spc="-90" dirty="0">
                <a:latin typeface="Trebuchet MS"/>
                <a:cs typeface="Trebuchet MS"/>
              </a:rPr>
              <a:t>Hard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90" dirty="0">
                <a:latin typeface="Trebuchet MS"/>
                <a:cs typeface="Trebuchet MS"/>
              </a:rPr>
              <a:t>Drive</a:t>
            </a:r>
            <a:r>
              <a:rPr sz="1100" spc="-5" dirty="0">
                <a:latin typeface="Trebuchet MS"/>
                <a:cs typeface="Trebuchet MS"/>
              </a:rPr>
              <a:t> </a:t>
            </a:r>
            <a:r>
              <a:rPr sz="1100" spc="-65" dirty="0">
                <a:latin typeface="Trebuchet MS"/>
                <a:cs typeface="Trebuchet MS"/>
              </a:rPr>
              <a:t>(7200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80" dirty="0">
                <a:latin typeface="Trebuchet MS"/>
                <a:cs typeface="Trebuchet MS"/>
              </a:rPr>
              <a:t>RPM,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110" dirty="0">
                <a:latin typeface="Trebuchet MS"/>
                <a:cs typeface="Trebuchet MS"/>
              </a:rPr>
              <a:t>6.0</a:t>
            </a:r>
            <a:r>
              <a:rPr sz="1100" spc="-5" dirty="0">
                <a:latin typeface="Trebuchet MS"/>
                <a:cs typeface="Trebuchet MS"/>
              </a:rPr>
              <a:t> </a:t>
            </a:r>
            <a:r>
              <a:rPr sz="1100" spc="-100" dirty="0">
                <a:latin typeface="Trebuchet MS"/>
                <a:cs typeface="Trebuchet MS"/>
              </a:rPr>
              <a:t>Gb/s)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95" dirty="0">
                <a:latin typeface="Trebuchet MS"/>
                <a:cs typeface="Trebuchet MS"/>
              </a:rPr>
              <a:t>o</a:t>
            </a:r>
            <a:r>
              <a:rPr sz="1100" spc="-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superior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87048" y="2632969"/>
            <a:ext cx="463105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36825" algn="l"/>
              </a:tabLst>
            </a:pPr>
            <a:r>
              <a:rPr sz="1100" spc="-140" dirty="0">
                <a:latin typeface="Trebuchet MS"/>
                <a:cs typeface="Trebuchet MS"/>
              </a:rPr>
              <a:t>Tarjeta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80" dirty="0">
                <a:latin typeface="Trebuchet MS"/>
                <a:cs typeface="Trebuchet MS"/>
              </a:rPr>
              <a:t>gráfica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(GPU)</a:t>
            </a:r>
            <a:r>
              <a:rPr sz="1100" dirty="0">
                <a:latin typeface="Trebuchet MS"/>
                <a:cs typeface="Trebuchet MS"/>
              </a:rPr>
              <a:t>	</a:t>
            </a:r>
            <a:r>
              <a:rPr sz="1100" spc="-75" dirty="0">
                <a:latin typeface="Trebuchet MS"/>
                <a:cs typeface="Trebuchet MS"/>
              </a:rPr>
              <a:t>Nvidia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-70" dirty="0">
                <a:latin typeface="Trebuchet MS"/>
                <a:cs typeface="Trebuchet MS"/>
              </a:rPr>
              <a:t>RTX</a:t>
            </a:r>
            <a:r>
              <a:rPr sz="1100" spc="-20" dirty="0">
                <a:latin typeface="Trebuchet MS"/>
                <a:cs typeface="Trebuchet MS"/>
              </a:rPr>
              <a:t> 3060 </a:t>
            </a:r>
            <a:r>
              <a:rPr sz="1100" spc="-110" dirty="0">
                <a:latin typeface="Trebuchet MS"/>
                <a:cs typeface="Trebuchet MS"/>
              </a:rPr>
              <a:t>6Gb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DDR3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-95" dirty="0">
                <a:latin typeface="Trebuchet MS"/>
                <a:cs typeface="Trebuchet MS"/>
              </a:rPr>
              <a:t>o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superior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0282" y="2963074"/>
            <a:ext cx="6030595" cy="433070"/>
          </a:xfrm>
          <a:prstGeom prst="rect">
            <a:avLst/>
          </a:prstGeom>
          <a:solidFill>
            <a:srgbClr val="E8E8E8"/>
          </a:solidFill>
        </p:spPr>
        <p:txBody>
          <a:bodyPr vert="horz" wrap="square" lIns="0" tIns="109855" rIns="0" bIns="0" rtlCol="0">
            <a:spAutoFit/>
          </a:bodyPr>
          <a:lstStyle/>
          <a:p>
            <a:pPr marR="71120" algn="ctr">
              <a:lnSpc>
                <a:spcPct val="100000"/>
              </a:lnSpc>
              <a:spcBef>
                <a:spcPts val="865"/>
              </a:spcBef>
              <a:tabLst>
                <a:tab pos="2836545" algn="l"/>
              </a:tabLst>
            </a:pPr>
            <a:r>
              <a:rPr sz="1100" spc="-70" dirty="0">
                <a:latin typeface="Trebuchet MS"/>
                <a:cs typeface="Trebuchet MS"/>
              </a:rPr>
              <a:t>Sistema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operativo</a:t>
            </a:r>
            <a:r>
              <a:rPr sz="1100" dirty="0">
                <a:latin typeface="Trebuchet MS"/>
                <a:cs typeface="Trebuchet MS"/>
              </a:rPr>
              <a:t>	</a:t>
            </a:r>
            <a:r>
              <a:rPr sz="1100" spc="-70" dirty="0">
                <a:latin typeface="Trebuchet MS"/>
                <a:cs typeface="Trebuchet MS"/>
              </a:rPr>
              <a:t>Windows</a:t>
            </a:r>
            <a:r>
              <a:rPr sz="1100" spc="-5" dirty="0">
                <a:latin typeface="Trebuchet MS"/>
                <a:cs typeface="Trebuchet MS"/>
              </a:rPr>
              <a:t> </a:t>
            </a:r>
            <a:r>
              <a:rPr sz="1100" spc="-170" dirty="0">
                <a:latin typeface="Trebuchet MS"/>
                <a:cs typeface="Trebuchet MS"/>
              </a:rPr>
              <a:t>10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Pro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(64-</a:t>
            </a:r>
            <a:r>
              <a:rPr sz="1100" spc="-20" dirty="0">
                <a:latin typeface="Trebuchet MS"/>
                <a:cs typeface="Trebuchet MS"/>
              </a:rPr>
              <a:t>bit)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51888" y="3488383"/>
            <a:ext cx="4083050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54605" algn="l"/>
              </a:tabLst>
            </a:pPr>
            <a:r>
              <a:rPr sz="1100" spc="-10" dirty="0">
                <a:latin typeface="Trebuchet MS"/>
                <a:cs typeface="Trebuchet MS"/>
              </a:rPr>
              <a:t>Resolución</a:t>
            </a:r>
            <a:r>
              <a:rPr sz="1100" dirty="0">
                <a:latin typeface="Trebuchet MS"/>
                <a:cs typeface="Trebuchet MS"/>
              </a:rPr>
              <a:t>	</a:t>
            </a:r>
            <a:r>
              <a:rPr sz="1100" spc="-120" dirty="0">
                <a:latin typeface="Trebuchet MS"/>
                <a:cs typeface="Trebuchet MS"/>
              </a:rPr>
              <a:t>1920x1080,</a:t>
            </a:r>
            <a:r>
              <a:rPr sz="1100" spc="-3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60</a:t>
            </a:r>
            <a:r>
              <a:rPr sz="1100" spc="-3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Hz</a:t>
            </a:r>
            <a:r>
              <a:rPr sz="1100" spc="-30" dirty="0">
                <a:latin typeface="Trebuchet MS"/>
                <a:cs typeface="Trebuchet MS"/>
              </a:rPr>
              <a:t> </a:t>
            </a:r>
            <a:r>
              <a:rPr sz="1100" spc="-95" dirty="0">
                <a:latin typeface="Trebuchet MS"/>
                <a:cs typeface="Trebuchet MS"/>
              </a:rPr>
              <a:t>o</a:t>
            </a:r>
            <a:r>
              <a:rPr sz="1100" spc="-30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rebuchet MS"/>
                <a:cs typeface="Trebuchet MS"/>
              </a:rPr>
              <a:t>superior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0282" y="3818487"/>
            <a:ext cx="6030595" cy="433070"/>
          </a:xfrm>
          <a:prstGeom prst="rect">
            <a:avLst/>
          </a:prstGeom>
          <a:solidFill>
            <a:srgbClr val="E1E1E1"/>
          </a:solidFill>
        </p:spPr>
        <p:txBody>
          <a:bodyPr vert="horz" wrap="square" lIns="0" tIns="109855" rIns="0" bIns="0" rtlCol="0">
            <a:spAutoFit/>
          </a:bodyPr>
          <a:lstStyle/>
          <a:p>
            <a:pPr marL="107314" algn="ctr">
              <a:lnSpc>
                <a:spcPct val="100000"/>
              </a:lnSpc>
              <a:spcBef>
                <a:spcPts val="865"/>
              </a:spcBef>
              <a:tabLst>
                <a:tab pos="2757170" algn="l"/>
              </a:tabLst>
            </a:pPr>
            <a:r>
              <a:rPr sz="1100" dirty="0">
                <a:latin typeface="Trebuchet MS"/>
                <a:cs typeface="Trebuchet MS"/>
              </a:rPr>
              <a:t>USB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puertos</a:t>
            </a:r>
            <a:r>
              <a:rPr sz="1100" dirty="0">
                <a:latin typeface="Trebuchet MS"/>
                <a:cs typeface="Trebuchet MS"/>
              </a:rPr>
              <a:t>	Más</a:t>
            </a:r>
            <a:r>
              <a:rPr sz="1100" spc="-30" dirty="0">
                <a:latin typeface="Trebuchet MS"/>
                <a:cs typeface="Trebuchet MS"/>
              </a:rPr>
              <a:t> </a:t>
            </a:r>
            <a:r>
              <a:rPr sz="1100" spc="-120" dirty="0">
                <a:latin typeface="Trebuchet MS"/>
                <a:cs typeface="Trebuchet MS"/>
              </a:rPr>
              <a:t>de</a:t>
            </a:r>
            <a:r>
              <a:rPr sz="1100" spc="-30" dirty="0">
                <a:latin typeface="Trebuchet MS"/>
                <a:cs typeface="Trebuchet MS"/>
              </a:rPr>
              <a:t> </a:t>
            </a:r>
            <a:r>
              <a:rPr sz="1100" spc="-100" dirty="0">
                <a:latin typeface="Trebuchet MS"/>
                <a:cs typeface="Trebuchet MS"/>
              </a:rPr>
              <a:t>3</a:t>
            </a:r>
            <a:r>
              <a:rPr sz="1100" spc="-30" dirty="0">
                <a:latin typeface="Trebuchet MS"/>
                <a:cs typeface="Trebuchet MS"/>
              </a:rPr>
              <a:t> </a:t>
            </a:r>
            <a:r>
              <a:rPr sz="1100" spc="-100" dirty="0">
                <a:latin typeface="Trebuchet MS"/>
                <a:cs typeface="Trebuchet MS"/>
              </a:rPr>
              <a:t>puertos</a:t>
            </a:r>
            <a:r>
              <a:rPr sz="1100" spc="-3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USB</a:t>
            </a:r>
            <a:r>
              <a:rPr sz="1100" spc="-3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3.0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67831" y="8349543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4"/>
                </a:moveTo>
                <a:lnTo>
                  <a:pt x="20637" y="47584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3792"/>
                </a:lnTo>
                <a:lnTo>
                  <a:pt x="47585" y="26947"/>
                </a:lnTo>
                <a:lnTo>
                  <a:pt x="26947" y="47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7831" y="8768291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4"/>
                </a:moveTo>
                <a:lnTo>
                  <a:pt x="20637" y="47584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3792"/>
                </a:lnTo>
                <a:lnTo>
                  <a:pt x="47585" y="26947"/>
                </a:lnTo>
                <a:lnTo>
                  <a:pt x="26947" y="47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7831" y="918704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4"/>
                </a:moveTo>
                <a:lnTo>
                  <a:pt x="20637" y="47584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3792"/>
                </a:lnTo>
                <a:lnTo>
                  <a:pt x="47585" y="26947"/>
                </a:lnTo>
                <a:lnTo>
                  <a:pt x="26947" y="47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7831" y="9605788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4"/>
                </a:moveTo>
                <a:lnTo>
                  <a:pt x="20637" y="47584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3792"/>
                </a:lnTo>
                <a:lnTo>
                  <a:pt x="47585" y="26947"/>
                </a:lnTo>
                <a:lnTo>
                  <a:pt x="26947" y="47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7831" y="9815162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4"/>
                </a:moveTo>
                <a:lnTo>
                  <a:pt x="20637" y="47584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3792"/>
                </a:lnTo>
                <a:lnTo>
                  <a:pt x="47585" y="26947"/>
                </a:lnTo>
                <a:lnTo>
                  <a:pt x="26947" y="47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7831" y="10024536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4"/>
                </a:moveTo>
                <a:lnTo>
                  <a:pt x="20637" y="47584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3792"/>
                </a:lnTo>
                <a:lnTo>
                  <a:pt x="47585" y="26947"/>
                </a:lnTo>
                <a:lnTo>
                  <a:pt x="26947" y="47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42665" y="4595177"/>
            <a:ext cx="6068695" cy="5758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95"/>
              </a:spcBef>
            </a:pPr>
            <a:r>
              <a:rPr sz="1800" spc="-260" dirty="0">
                <a:latin typeface="Trebuchet MS"/>
                <a:cs typeface="Trebuchet MS"/>
              </a:rPr>
              <a:t>4.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135" dirty="0">
                <a:latin typeface="Trebuchet MS"/>
                <a:cs typeface="Trebuchet MS"/>
              </a:rPr>
              <a:t>Limpieza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y</a:t>
            </a:r>
            <a:r>
              <a:rPr sz="1800" spc="-40" dirty="0">
                <a:latin typeface="Trebuchet MS"/>
                <a:cs typeface="Trebuchet MS"/>
              </a:rPr>
              <a:t> </a:t>
            </a:r>
            <a:r>
              <a:rPr sz="1800" spc="-55" dirty="0">
                <a:latin typeface="Trebuchet MS"/>
                <a:cs typeface="Trebuchet MS"/>
              </a:rPr>
              <a:t>desinfección</a:t>
            </a:r>
            <a:endParaRPr sz="1800">
              <a:latin typeface="Trebuchet MS"/>
              <a:cs typeface="Trebuchet MS"/>
            </a:endParaRPr>
          </a:p>
          <a:p>
            <a:pPr marL="313055" marR="1204595" indent="-300990">
              <a:lnSpc>
                <a:spcPct val="114500"/>
              </a:lnSpc>
              <a:spcBef>
                <a:spcPts val="680"/>
              </a:spcBef>
            </a:pPr>
            <a:r>
              <a:rPr sz="1200" spc="-35" dirty="0">
                <a:latin typeface="Trebuchet MS"/>
                <a:cs typeface="Trebuchet MS"/>
              </a:rPr>
              <a:t>Siga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los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pasos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a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continuación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para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realizar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la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limpieza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y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desinfección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30" dirty="0">
                <a:latin typeface="Trebuchet MS"/>
                <a:cs typeface="Trebuchet MS"/>
              </a:rPr>
              <a:t>alto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nivel: </a:t>
            </a:r>
            <a:r>
              <a:rPr sz="1200" spc="-105" dirty="0">
                <a:latin typeface="Trebuchet MS"/>
                <a:cs typeface="Trebuchet MS"/>
              </a:rPr>
              <a:t>Desconecte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la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alimentación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del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spc="-80" dirty="0">
                <a:latin typeface="Trebuchet MS"/>
                <a:cs typeface="Trebuchet MS"/>
              </a:rPr>
              <a:t>Aoralscan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3.</a:t>
            </a:r>
            <a:endParaRPr sz="1200">
              <a:latin typeface="Trebuchet MS"/>
              <a:cs typeface="Trebuchet MS"/>
            </a:endParaRPr>
          </a:p>
          <a:p>
            <a:pPr marL="271145" marR="10795">
              <a:lnSpc>
                <a:spcPct val="114500"/>
              </a:lnSpc>
            </a:pPr>
            <a:r>
              <a:rPr sz="1200" spc="-80" dirty="0">
                <a:latin typeface="Trebuchet MS"/>
                <a:cs typeface="Trebuchet MS"/>
              </a:rPr>
              <a:t>Sujete</a:t>
            </a:r>
            <a:r>
              <a:rPr sz="1200" spc="114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firmemente</a:t>
            </a:r>
            <a:r>
              <a:rPr sz="1200" spc="114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el</a:t>
            </a:r>
            <a:r>
              <a:rPr sz="1200" spc="12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cabezal</a:t>
            </a:r>
            <a:r>
              <a:rPr sz="1200" spc="114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del</a:t>
            </a:r>
            <a:r>
              <a:rPr sz="1200" spc="12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escáner</a:t>
            </a:r>
            <a:r>
              <a:rPr sz="1200" spc="114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con</a:t>
            </a:r>
            <a:r>
              <a:rPr sz="1200" spc="12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el</a:t>
            </a:r>
            <a:r>
              <a:rPr sz="1200" spc="114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pulgar</a:t>
            </a:r>
            <a:r>
              <a:rPr sz="1200" spc="12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y</a:t>
            </a:r>
            <a:r>
              <a:rPr sz="1200" spc="114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el</a:t>
            </a:r>
            <a:r>
              <a:rPr sz="1200" spc="12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índice</a:t>
            </a:r>
            <a:r>
              <a:rPr sz="1200" spc="114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por</a:t>
            </a:r>
            <a:r>
              <a:rPr sz="1200" spc="120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ambos</a:t>
            </a:r>
            <a:r>
              <a:rPr sz="1200" spc="114" dirty="0">
                <a:latin typeface="Trebuchet MS"/>
                <a:cs typeface="Trebuchet MS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lados</a:t>
            </a:r>
            <a:r>
              <a:rPr sz="1200" spc="12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y,</a:t>
            </a:r>
            <a:r>
              <a:rPr sz="1200" spc="114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a </a:t>
            </a:r>
            <a:r>
              <a:rPr sz="1200" spc="-110" dirty="0">
                <a:latin typeface="Trebuchet MS"/>
                <a:cs typeface="Trebuchet MS"/>
              </a:rPr>
              <a:t>continuación,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05" dirty="0">
                <a:latin typeface="Trebuchet MS"/>
                <a:cs typeface="Trebuchet MS"/>
              </a:rPr>
              <a:t>deslice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suavemente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125" dirty="0">
                <a:latin typeface="Trebuchet MS"/>
                <a:cs typeface="Trebuchet MS"/>
              </a:rPr>
              <a:t>el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cabezal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para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sacarlo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del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114" dirty="0">
                <a:latin typeface="Trebuchet MS"/>
                <a:cs typeface="Trebuchet MS"/>
              </a:rPr>
              <a:t>cuerpo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del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escáner.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z="1200" spc="-10" dirty="0">
                <a:latin typeface="Trebuchet MS"/>
                <a:cs typeface="Trebuchet MS"/>
              </a:rPr>
              <a:t>PRECAUCIÓN</a:t>
            </a:r>
            <a:endParaRPr sz="1200">
              <a:latin typeface="Trebuchet MS"/>
              <a:cs typeface="Trebuchet MS"/>
            </a:endParaRPr>
          </a:p>
          <a:p>
            <a:pPr marL="271145" marR="10795" indent="-259079">
              <a:lnSpc>
                <a:spcPct val="114500"/>
              </a:lnSpc>
            </a:pPr>
            <a:r>
              <a:rPr sz="1200" spc="-35" dirty="0">
                <a:latin typeface="Trebuchet MS"/>
                <a:cs typeface="Trebuchet MS"/>
              </a:rPr>
              <a:t>No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30" dirty="0">
                <a:latin typeface="Trebuchet MS"/>
                <a:cs typeface="Trebuchet MS"/>
              </a:rPr>
              <a:t>coloque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su(s)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dedo(s)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en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25" dirty="0">
                <a:latin typeface="Trebuchet MS"/>
                <a:cs typeface="Trebuchet MS"/>
              </a:rPr>
              <a:t>el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espejo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la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cabeza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05" dirty="0">
                <a:latin typeface="Trebuchet MS"/>
                <a:cs typeface="Trebuchet MS"/>
              </a:rPr>
              <a:t>cuando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14" dirty="0">
                <a:latin typeface="Trebuchet MS"/>
                <a:cs typeface="Trebuchet MS"/>
              </a:rPr>
              <a:t>lo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55" dirty="0">
                <a:latin typeface="Trebuchet MS"/>
                <a:cs typeface="Trebuchet MS"/>
              </a:rPr>
              <a:t>quite,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ya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30" dirty="0">
                <a:latin typeface="Trebuchet MS"/>
                <a:cs typeface="Trebuchet MS"/>
              </a:rPr>
              <a:t>que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05" dirty="0">
                <a:latin typeface="Trebuchet MS"/>
                <a:cs typeface="Trebuchet MS"/>
              </a:rPr>
              <a:t>esto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14" dirty="0">
                <a:latin typeface="Trebuchet MS"/>
                <a:cs typeface="Trebuchet MS"/>
              </a:rPr>
              <a:t>puede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dañar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25" dirty="0">
                <a:latin typeface="Trebuchet MS"/>
                <a:cs typeface="Trebuchet MS"/>
              </a:rPr>
              <a:t>el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espejo. </a:t>
            </a:r>
            <a:r>
              <a:rPr sz="1200" spc="-85" dirty="0">
                <a:latin typeface="Trebuchet MS"/>
                <a:cs typeface="Trebuchet MS"/>
              </a:rPr>
              <a:t>Sujete</a:t>
            </a:r>
            <a:r>
              <a:rPr sz="1200" spc="6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la</a:t>
            </a:r>
            <a:r>
              <a:rPr sz="1200" spc="6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tapa</a:t>
            </a:r>
            <a:r>
              <a:rPr sz="1200" spc="65" dirty="0">
                <a:latin typeface="Trebuchet MS"/>
                <a:cs typeface="Trebuchet MS"/>
              </a:rPr>
              <a:t> </a:t>
            </a:r>
            <a:r>
              <a:rPr sz="1200" spc="-105" dirty="0">
                <a:latin typeface="Trebuchet MS"/>
                <a:cs typeface="Trebuchet MS"/>
              </a:rPr>
              <a:t>protectora</a:t>
            </a:r>
            <a:r>
              <a:rPr sz="1200" spc="6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suministrada</a:t>
            </a:r>
            <a:r>
              <a:rPr sz="1200" spc="70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con</a:t>
            </a:r>
            <a:r>
              <a:rPr sz="1200" spc="6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la</a:t>
            </a:r>
            <a:r>
              <a:rPr sz="1200" spc="6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marca</a:t>
            </a:r>
            <a:r>
              <a:rPr sz="1200" spc="65" dirty="0">
                <a:latin typeface="Trebuchet MS"/>
                <a:cs typeface="Trebuchet MS"/>
              </a:rPr>
              <a:t> </a:t>
            </a:r>
            <a:r>
              <a:rPr sz="1200" spc="-80" dirty="0">
                <a:latin typeface="Trebuchet MS"/>
                <a:cs typeface="Trebuchet MS"/>
              </a:rPr>
              <a:t>triangular</a:t>
            </a:r>
            <a:r>
              <a:rPr sz="1200" spc="65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hacia</a:t>
            </a:r>
            <a:r>
              <a:rPr sz="1200" spc="70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arriba.</a:t>
            </a:r>
            <a:r>
              <a:rPr sz="1200" spc="65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Luego,</a:t>
            </a:r>
            <a:r>
              <a:rPr sz="1200" spc="65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alinee</a:t>
            </a:r>
            <a:r>
              <a:rPr sz="1200" spc="6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los </a:t>
            </a:r>
            <a:r>
              <a:rPr sz="1200" spc="-100" dirty="0">
                <a:latin typeface="Trebuchet MS"/>
                <a:cs typeface="Trebuchet MS"/>
              </a:rPr>
              <a:t>bloques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la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114" dirty="0">
                <a:latin typeface="Trebuchet MS"/>
                <a:cs typeface="Trebuchet MS"/>
              </a:rPr>
              <a:t>tapa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protección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con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las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ranuras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correspondientes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en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el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extremo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105" dirty="0">
                <a:latin typeface="Trebuchet MS"/>
                <a:cs typeface="Trebuchet MS"/>
              </a:rPr>
              <a:t>frontal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del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80" dirty="0">
                <a:latin typeface="Trebuchet MS"/>
                <a:cs typeface="Trebuchet MS"/>
              </a:rPr>
              <a:t>cuerpo </a:t>
            </a:r>
            <a:r>
              <a:rPr sz="1200" spc="-120" dirty="0">
                <a:latin typeface="Trebuchet MS"/>
                <a:cs typeface="Trebuchet MS"/>
              </a:rPr>
              <a:t>del</a:t>
            </a:r>
            <a:r>
              <a:rPr sz="1200" spc="-10" dirty="0">
                <a:latin typeface="Trebuchet MS"/>
                <a:cs typeface="Trebuchet MS"/>
              </a:rPr>
              <a:t> escáner.</a:t>
            </a:r>
            <a:endParaRPr sz="1200">
              <a:latin typeface="Trebuchet MS"/>
              <a:cs typeface="Trebuchet MS"/>
            </a:endParaRPr>
          </a:p>
          <a:p>
            <a:pPr marL="271145">
              <a:lnSpc>
                <a:spcPct val="100000"/>
              </a:lnSpc>
              <a:spcBef>
                <a:spcPts val="204"/>
              </a:spcBef>
            </a:pPr>
            <a:r>
              <a:rPr sz="1200" spc="-95" dirty="0">
                <a:latin typeface="Trebuchet MS"/>
                <a:cs typeface="Trebuchet MS"/>
              </a:rPr>
              <a:t>Deslice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la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14" dirty="0">
                <a:latin typeface="Trebuchet MS"/>
                <a:cs typeface="Trebuchet MS"/>
              </a:rPr>
              <a:t>tapa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25" dirty="0">
                <a:latin typeface="Trebuchet MS"/>
                <a:cs typeface="Trebuchet MS"/>
              </a:rPr>
              <a:t>protectora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80" dirty="0">
                <a:latin typeface="Trebuchet MS"/>
                <a:cs typeface="Trebuchet MS"/>
              </a:rPr>
              <a:t>sobre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25" dirty="0">
                <a:latin typeface="Trebuchet MS"/>
                <a:cs typeface="Trebuchet MS"/>
              </a:rPr>
              <a:t>el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escáner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para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evitar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daños</a:t>
            </a:r>
            <a:r>
              <a:rPr sz="1200" dirty="0">
                <a:latin typeface="Trebuchet MS"/>
                <a:cs typeface="Trebuchet MS"/>
              </a:rPr>
              <a:t> y </a:t>
            </a:r>
            <a:r>
              <a:rPr sz="1200" spc="-10" dirty="0">
                <a:latin typeface="Trebuchet MS"/>
                <a:cs typeface="Trebuchet MS"/>
              </a:rPr>
              <a:t>polvo.</a:t>
            </a:r>
            <a:endParaRPr sz="1200">
              <a:latin typeface="Trebuchet MS"/>
              <a:cs typeface="Trebuchet MS"/>
            </a:endParaRPr>
          </a:p>
          <a:p>
            <a:pPr marL="271145" marR="5080">
              <a:lnSpc>
                <a:spcPct val="114500"/>
              </a:lnSpc>
            </a:pPr>
            <a:r>
              <a:rPr sz="1200" spc="-90" dirty="0">
                <a:latin typeface="Trebuchet MS"/>
                <a:cs typeface="Trebuchet MS"/>
              </a:rPr>
              <a:t>Preste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especial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atención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para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inspeccionar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25" dirty="0">
                <a:latin typeface="Trebuchet MS"/>
                <a:cs typeface="Trebuchet MS"/>
              </a:rPr>
              <a:t>el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espejo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la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cabeza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para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asegurarse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30" dirty="0">
                <a:latin typeface="Trebuchet MS"/>
                <a:cs typeface="Trebuchet MS"/>
              </a:rPr>
              <a:t>que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125" dirty="0">
                <a:latin typeface="Trebuchet MS"/>
                <a:cs typeface="Trebuchet MS"/>
              </a:rPr>
              <a:t>el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espejo no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esté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agrietado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o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25" dirty="0">
                <a:latin typeface="Trebuchet MS"/>
                <a:cs typeface="Trebuchet MS"/>
              </a:rPr>
              <a:t>roto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y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30" dirty="0">
                <a:latin typeface="Trebuchet MS"/>
                <a:cs typeface="Trebuchet MS"/>
              </a:rPr>
              <a:t>que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no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tenga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ningún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rasguño.</a:t>
            </a:r>
            <a:endParaRPr sz="1200">
              <a:latin typeface="Trebuchet MS"/>
              <a:cs typeface="Trebuchet MS"/>
            </a:endParaRPr>
          </a:p>
          <a:p>
            <a:pPr marL="29845">
              <a:lnSpc>
                <a:spcPct val="100000"/>
              </a:lnSpc>
              <a:spcBef>
                <a:spcPts val="1295"/>
              </a:spcBef>
            </a:pPr>
            <a:r>
              <a:rPr sz="1200" spc="-10" dirty="0">
                <a:latin typeface="Trebuchet MS"/>
                <a:cs typeface="Trebuchet MS"/>
              </a:rPr>
              <a:t>PRECAUCIÓN</a:t>
            </a:r>
            <a:endParaRPr sz="1200">
              <a:latin typeface="Trebuchet MS"/>
              <a:cs typeface="Trebuchet MS"/>
            </a:endParaRPr>
          </a:p>
          <a:p>
            <a:pPr marL="29845" marR="129539">
              <a:lnSpc>
                <a:spcPct val="114500"/>
              </a:lnSpc>
            </a:pPr>
            <a:r>
              <a:rPr sz="1200" dirty="0">
                <a:latin typeface="Trebuchet MS"/>
                <a:cs typeface="Trebuchet MS"/>
              </a:rPr>
              <a:t>Si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el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05" dirty="0">
                <a:latin typeface="Trebuchet MS"/>
                <a:cs typeface="Trebuchet MS"/>
              </a:rPr>
              <a:t>espejo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la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cabeza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tiene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grietas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80" dirty="0">
                <a:latin typeface="Trebuchet MS"/>
                <a:cs typeface="Trebuchet MS"/>
              </a:rPr>
              <a:t>o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80" dirty="0">
                <a:latin typeface="Trebuchet MS"/>
                <a:cs typeface="Trebuchet MS"/>
              </a:rPr>
              <a:t>rayones,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14" dirty="0">
                <a:latin typeface="Trebuchet MS"/>
                <a:cs typeface="Trebuchet MS"/>
              </a:rPr>
              <a:t>detenga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el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proceso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limpieza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y </a:t>
            </a:r>
            <a:r>
              <a:rPr sz="1200" spc="-95" dirty="0">
                <a:latin typeface="Trebuchet MS"/>
                <a:cs typeface="Trebuchet MS"/>
              </a:rPr>
              <a:t>comuníquese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</a:rPr>
              <a:t>con </a:t>
            </a:r>
            <a:r>
              <a:rPr sz="1200" spc="-30" dirty="0">
                <a:latin typeface="Trebuchet MS"/>
                <a:cs typeface="Trebuchet MS"/>
              </a:rPr>
              <a:t>su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distribuidor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05" dirty="0">
                <a:latin typeface="Trebuchet MS"/>
                <a:cs typeface="Trebuchet MS"/>
              </a:rPr>
              <a:t>local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80" dirty="0">
                <a:latin typeface="Trebuchet MS"/>
                <a:cs typeface="Trebuchet MS"/>
              </a:rPr>
              <a:t>o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proveedor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</a:t>
            </a:r>
            <a:r>
              <a:rPr sz="1200" spc="-10" dirty="0">
                <a:latin typeface="Trebuchet MS"/>
                <a:cs typeface="Trebuchet MS"/>
              </a:rPr>
              <a:t> servicios.</a:t>
            </a:r>
            <a:endParaRPr sz="1200">
              <a:latin typeface="Trebuchet MS"/>
              <a:cs typeface="Trebuchet MS"/>
            </a:endParaRPr>
          </a:p>
          <a:p>
            <a:pPr marL="288290" marR="36195">
              <a:lnSpc>
                <a:spcPct val="114500"/>
              </a:lnSpc>
            </a:pPr>
            <a:r>
              <a:rPr sz="1200" spc="-105" dirty="0">
                <a:latin typeface="Trebuchet MS"/>
                <a:cs typeface="Trebuchet MS"/>
              </a:rPr>
              <a:t>Limpie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suavemente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los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80" dirty="0">
                <a:latin typeface="Trebuchet MS"/>
                <a:cs typeface="Trebuchet MS"/>
              </a:rPr>
              <a:t>lados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05" dirty="0">
                <a:latin typeface="Trebuchet MS"/>
                <a:cs typeface="Trebuchet MS"/>
              </a:rPr>
              <a:t>interior</a:t>
            </a:r>
            <a:r>
              <a:rPr sz="1200" dirty="0">
                <a:latin typeface="Trebuchet MS"/>
                <a:cs typeface="Trebuchet MS"/>
              </a:rPr>
              <a:t> y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exterior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del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cabezal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con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agua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jabonosa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pH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14" dirty="0">
                <a:latin typeface="Trebuchet MS"/>
                <a:cs typeface="Trebuchet MS"/>
              </a:rPr>
              <a:t>neutro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suave </a:t>
            </a:r>
            <a:r>
              <a:rPr sz="1200" dirty="0">
                <a:latin typeface="Trebuchet MS"/>
                <a:cs typeface="Trebuchet MS"/>
              </a:rPr>
              <a:t>y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un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cepillo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suave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105" dirty="0">
                <a:latin typeface="Trebuchet MS"/>
                <a:cs typeface="Trebuchet MS"/>
              </a:rPr>
              <a:t>durante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3</a:t>
            </a:r>
            <a:r>
              <a:rPr sz="1200" spc="-2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minutos.</a:t>
            </a:r>
            <a:endParaRPr sz="1200">
              <a:latin typeface="Trebuchet MS"/>
              <a:cs typeface="Trebuchet MS"/>
            </a:endParaRPr>
          </a:p>
          <a:p>
            <a:pPr marL="288290" marR="354330">
              <a:lnSpc>
                <a:spcPct val="114500"/>
              </a:lnSpc>
            </a:pPr>
            <a:r>
              <a:rPr sz="1200" spc="-114" dirty="0">
                <a:latin typeface="Trebuchet MS"/>
                <a:cs typeface="Trebuchet MS"/>
              </a:rPr>
              <a:t>Cuando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limpie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la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superficie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interna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del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cabezal,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inserte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25" dirty="0">
                <a:latin typeface="Trebuchet MS"/>
                <a:cs typeface="Trebuchet MS"/>
              </a:rPr>
              <a:t>el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cepillo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suave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en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25" dirty="0">
                <a:latin typeface="Trebuchet MS"/>
                <a:cs typeface="Trebuchet MS"/>
              </a:rPr>
              <a:t>el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cabezal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desde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el </a:t>
            </a:r>
            <a:r>
              <a:rPr sz="1200" spc="-110" dirty="0">
                <a:latin typeface="Trebuchet MS"/>
                <a:cs typeface="Trebuchet MS"/>
              </a:rPr>
              <a:t>extremo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delantero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y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14" dirty="0">
                <a:latin typeface="Trebuchet MS"/>
                <a:cs typeface="Trebuchet MS"/>
              </a:rPr>
              <a:t>trasero,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y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14" dirty="0">
                <a:latin typeface="Trebuchet MS"/>
                <a:cs typeface="Trebuchet MS"/>
              </a:rPr>
              <a:t>mueva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25" dirty="0">
                <a:latin typeface="Trebuchet MS"/>
                <a:cs typeface="Trebuchet MS"/>
              </a:rPr>
              <a:t>el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cepillo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suavemente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en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pequeños</a:t>
            </a:r>
            <a:r>
              <a:rPr sz="1200" spc="-10" dirty="0">
                <a:latin typeface="Trebuchet MS"/>
                <a:cs typeface="Trebuchet MS"/>
              </a:rPr>
              <a:t> círculos.</a:t>
            </a:r>
            <a:endParaRPr sz="1200">
              <a:latin typeface="Trebuchet MS"/>
              <a:cs typeface="Trebuchet MS"/>
            </a:endParaRPr>
          </a:p>
          <a:p>
            <a:pPr marL="288290" marR="235585">
              <a:lnSpc>
                <a:spcPct val="114500"/>
              </a:lnSpc>
            </a:pPr>
            <a:r>
              <a:rPr sz="1200" spc="-105" dirty="0">
                <a:latin typeface="Trebuchet MS"/>
                <a:cs typeface="Trebuchet MS"/>
              </a:rPr>
              <a:t>Al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limpiar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la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superficie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exterior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del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cabezal,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spc="-114" dirty="0">
                <a:latin typeface="Trebuchet MS"/>
                <a:cs typeface="Trebuchet MS"/>
              </a:rPr>
              <a:t>mueva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125" dirty="0">
                <a:latin typeface="Trebuchet MS"/>
                <a:cs typeface="Trebuchet MS"/>
              </a:rPr>
              <a:t>el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cepillo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ligeramente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hacia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adelante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y</a:t>
            </a:r>
            <a:r>
              <a:rPr sz="1200" spc="-20" dirty="0">
                <a:latin typeface="Trebuchet MS"/>
                <a:cs typeface="Trebuchet MS"/>
              </a:rPr>
              <a:t> </a:t>
            </a:r>
            <a:r>
              <a:rPr sz="1200" spc="-55" dirty="0">
                <a:latin typeface="Trebuchet MS"/>
                <a:cs typeface="Trebuchet MS"/>
              </a:rPr>
              <a:t>hacia </a:t>
            </a:r>
            <a:r>
              <a:rPr sz="1200" spc="-70" dirty="0">
                <a:latin typeface="Trebuchet MS"/>
                <a:cs typeface="Trebuchet MS"/>
              </a:rPr>
              <a:t>atrás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y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repita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para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cada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lado.</a:t>
            </a:r>
            <a:endParaRPr sz="1200">
              <a:latin typeface="Trebuchet MS"/>
              <a:cs typeface="Trebuchet MS"/>
            </a:endParaRPr>
          </a:p>
          <a:p>
            <a:pPr marL="288290">
              <a:lnSpc>
                <a:spcPct val="100000"/>
              </a:lnSpc>
              <a:spcBef>
                <a:spcPts val="210"/>
              </a:spcBef>
            </a:pPr>
            <a:r>
              <a:rPr sz="1200" spc="-105" dirty="0">
                <a:latin typeface="Trebuchet MS"/>
                <a:cs typeface="Trebuchet MS"/>
              </a:rPr>
              <a:t>Repita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25" dirty="0">
                <a:latin typeface="Trebuchet MS"/>
                <a:cs typeface="Trebuchet MS"/>
              </a:rPr>
              <a:t>el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paso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05" dirty="0">
                <a:latin typeface="Trebuchet MS"/>
                <a:cs typeface="Trebuchet MS"/>
              </a:rPr>
              <a:t>anterior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por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14" dirty="0">
                <a:latin typeface="Trebuchet MS"/>
                <a:cs typeface="Trebuchet MS"/>
              </a:rPr>
              <a:t>lo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menos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dos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veces.</a:t>
            </a:r>
            <a:endParaRPr sz="1200">
              <a:latin typeface="Trebuchet MS"/>
              <a:cs typeface="Trebuchet MS"/>
            </a:endParaRPr>
          </a:p>
          <a:p>
            <a:pPr marL="288290">
              <a:lnSpc>
                <a:spcPct val="100000"/>
              </a:lnSpc>
              <a:spcBef>
                <a:spcPts val="210"/>
              </a:spcBef>
            </a:pPr>
            <a:r>
              <a:rPr sz="1200" spc="-114" dirty="0">
                <a:latin typeface="Trebuchet MS"/>
                <a:cs typeface="Trebuchet MS"/>
              </a:rPr>
              <a:t>Enjuague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bien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la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cabeza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con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agua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estéril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14" dirty="0">
                <a:latin typeface="Trebuchet MS"/>
                <a:cs typeface="Trebuchet MS"/>
              </a:rPr>
              <a:t>durante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al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menos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3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minutos.</a:t>
            </a:r>
            <a:endParaRPr sz="1200">
              <a:latin typeface="Trebuchet MS"/>
              <a:cs typeface="Trebuchet MS"/>
            </a:endParaRPr>
          </a:p>
          <a:p>
            <a:pPr marL="288290" marR="419100">
              <a:lnSpc>
                <a:spcPct val="114500"/>
              </a:lnSpc>
            </a:pPr>
            <a:r>
              <a:rPr sz="1200" dirty="0">
                <a:latin typeface="Trebuchet MS"/>
                <a:cs typeface="Trebuchet MS"/>
              </a:rPr>
              <a:t>Si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observa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manchas,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huellas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dactilares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o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80" dirty="0">
                <a:latin typeface="Trebuchet MS"/>
                <a:cs typeface="Trebuchet MS"/>
              </a:rPr>
              <a:t>manchas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en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la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superficie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del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25" dirty="0">
                <a:latin typeface="Trebuchet MS"/>
                <a:cs typeface="Trebuchet MS"/>
              </a:rPr>
              <a:t>espejo,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repita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25" dirty="0">
                <a:latin typeface="Trebuchet MS"/>
                <a:cs typeface="Trebuchet MS"/>
              </a:rPr>
              <a:t>el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paso anterior.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1332" y="4433649"/>
            <a:ext cx="4874659" cy="62539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0597" y="2648055"/>
            <a:ext cx="751843" cy="97073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50535" y="875219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4"/>
                </a:moveTo>
                <a:lnTo>
                  <a:pt x="20637" y="47584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3792"/>
                </a:lnTo>
                <a:lnTo>
                  <a:pt x="47585" y="26947"/>
                </a:lnTo>
                <a:lnTo>
                  <a:pt x="26947" y="47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01408" y="759736"/>
            <a:ext cx="5582285" cy="1700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7955">
              <a:lnSpc>
                <a:spcPct val="114500"/>
              </a:lnSpc>
              <a:spcBef>
                <a:spcPts val="100"/>
              </a:spcBef>
            </a:pPr>
            <a:r>
              <a:rPr sz="1200" spc="-90" dirty="0">
                <a:latin typeface="Trebuchet MS"/>
                <a:cs typeface="Trebuchet MS"/>
              </a:rPr>
              <a:t>Seque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25" dirty="0">
                <a:latin typeface="Trebuchet MS"/>
                <a:cs typeface="Trebuchet MS"/>
              </a:rPr>
              <a:t>el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cabezal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con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14" dirty="0">
                <a:latin typeface="Trebuchet MS"/>
                <a:cs typeface="Trebuchet MS"/>
              </a:rPr>
              <a:t>cuidado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con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un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paño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05" dirty="0">
                <a:latin typeface="Trebuchet MS"/>
                <a:cs typeface="Trebuchet MS"/>
              </a:rPr>
              <a:t>limpio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y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suave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para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05" dirty="0">
                <a:latin typeface="Trebuchet MS"/>
                <a:cs typeface="Trebuchet MS"/>
              </a:rPr>
              <a:t>lentes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o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un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paño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sin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pelusa. </a:t>
            </a:r>
            <a:r>
              <a:rPr sz="1200" spc="-90" dirty="0">
                <a:latin typeface="Trebuchet MS"/>
                <a:cs typeface="Trebuchet MS"/>
              </a:rPr>
              <a:t>Preste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especial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atención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a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inspeccionar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la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superficie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del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espejo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del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cabezal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nuevamente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para </a:t>
            </a:r>
            <a:r>
              <a:rPr sz="1200" spc="-70" dirty="0">
                <a:latin typeface="Trebuchet MS"/>
                <a:cs typeface="Trebuchet MS"/>
              </a:rPr>
              <a:t>asegurarse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30" dirty="0">
                <a:latin typeface="Trebuchet MS"/>
                <a:cs typeface="Trebuchet MS"/>
              </a:rPr>
              <a:t>que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la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limpieza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se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14" dirty="0">
                <a:latin typeface="Trebuchet MS"/>
                <a:cs typeface="Trebuchet MS"/>
              </a:rPr>
              <a:t>realice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correctamente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y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30" dirty="0">
                <a:latin typeface="Trebuchet MS"/>
                <a:cs typeface="Trebuchet MS"/>
              </a:rPr>
              <a:t>que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25" dirty="0">
                <a:latin typeface="Trebuchet MS"/>
                <a:cs typeface="Trebuchet MS"/>
              </a:rPr>
              <a:t>el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espejo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80" dirty="0">
                <a:latin typeface="Trebuchet MS"/>
                <a:cs typeface="Trebuchet MS"/>
              </a:rPr>
              <a:t>no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se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05" dirty="0">
                <a:latin typeface="Trebuchet MS"/>
                <a:cs typeface="Trebuchet MS"/>
              </a:rPr>
              <a:t>dañe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14" dirty="0">
                <a:latin typeface="Trebuchet MS"/>
                <a:cs typeface="Trebuchet MS"/>
              </a:rPr>
              <a:t>durante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el </a:t>
            </a:r>
            <a:r>
              <a:rPr sz="1200" spc="-95" dirty="0">
                <a:latin typeface="Trebuchet MS"/>
                <a:cs typeface="Trebuchet MS"/>
              </a:rPr>
              <a:t>proceso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limpieza.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4500"/>
              </a:lnSpc>
            </a:pPr>
            <a:r>
              <a:rPr sz="1200" spc="-110" dirty="0">
                <a:latin typeface="Trebuchet MS"/>
                <a:cs typeface="Trebuchet MS"/>
              </a:rPr>
              <a:t>Llene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05" dirty="0">
                <a:latin typeface="Trebuchet MS"/>
                <a:cs typeface="Trebuchet MS"/>
              </a:rPr>
              <a:t>cuidadosamente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125" dirty="0">
                <a:latin typeface="Trebuchet MS"/>
                <a:cs typeface="Trebuchet MS"/>
              </a:rPr>
              <a:t>el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recipiente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con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una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solución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14" dirty="0">
                <a:latin typeface="Trebuchet MS"/>
                <a:cs typeface="Trebuchet MS"/>
              </a:rPr>
              <a:t>desinfectante,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130" dirty="0">
                <a:latin typeface="Trebuchet MS"/>
                <a:cs typeface="Trebuchet MS"/>
              </a:rPr>
              <a:t>como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05" dirty="0">
                <a:latin typeface="Trebuchet MS"/>
                <a:cs typeface="Trebuchet MS"/>
              </a:rPr>
              <a:t>ftalaldehído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a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una </a:t>
            </a:r>
            <a:r>
              <a:rPr sz="1200" spc="-105" dirty="0">
                <a:latin typeface="Trebuchet MS"/>
                <a:cs typeface="Trebuchet MS"/>
              </a:rPr>
              <a:t>concentración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55" dirty="0">
                <a:latin typeface="Trebuchet MS"/>
                <a:cs typeface="Trebuchet MS"/>
              </a:rPr>
              <a:t>5,5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g/L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(dependiendo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la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05" dirty="0">
                <a:latin typeface="Trebuchet MS"/>
                <a:cs typeface="Trebuchet MS"/>
              </a:rPr>
              <a:t>marca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05" dirty="0">
                <a:latin typeface="Trebuchet MS"/>
                <a:cs typeface="Trebuchet MS"/>
              </a:rPr>
              <a:t>desinfectante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14" dirty="0">
                <a:latin typeface="Trebuchet MS"/>
                <a:cs typeface="Trebuchet MS"/>
              </a:rPr>
              <a:t>utilizada).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En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caso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80" dirty="0">
                <a:latin typeface="Trebuchet MS"/>
                <a:cs typeface="Trebuchet MS"/>
              </a:rPr>
              <a:t>fuga, </a:t>
            </a:r>
            <a:r>
              <a:rPr sz="1200" spc="-55" dirty="0">
                <a:latin typeface="Trebuchet MS"/>
                <a:cs typeface="Trebuchet MS"/>
              </a:rPr>
              <a:t>siga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las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instrucciones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manipulación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del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fabricante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del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desinfectante.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200" spc="-70" dirty="0">
                <a:latin typeface="Trebuchet MS"/>
                <a:cs typeface="Trebuchet MS"/>
              </a:rPr>
              <a:t>Sumergir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25" dirty="0">
                <a:latin typeface="Trebuchet MS"/>
                <a:cs typeface="Trebuchet MS"/>
              </a:rPr>
              <a:t>el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cabezal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05" dirty="0">
                <a:latin typeface="Trebuchet MS"/>
                <a:cs typeface="Trebuchet MS"/>
              </a:rPr>
              <a:t>limpio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en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25" dirty="0">
                <a:latin typeface="Trebuchet MS"/>
                <a:cs typeface="Trebuchet MS"/>
              </a:rPr>
              <a:t>el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05" dirty="0">
                <a:latin typeface="Trebuchet MS"/>
                <a:cs typeface="Trebuchet MS"/>
              </a:rPr>
              <a:t>desinfectante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y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14" dirty="0">
                <a:latin typeface="Trebuchet MS"/>
                <a:cs typeface="Trebuchet MS"/>
              </a:rPr>
              <a:t>dejarlo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al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menos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260" dirty="0">
                <a:latin typeface="Trebuchet MS"/>
                <a:cs typeface="Trebuchet MS"/>
              </a:rPr>
              <a:t>12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minutos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a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25ºC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0535" y="1084593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4"/>
                </a:moveTo>
                <a:lnTo>
                  <a:pt x="20637" y="47584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3792"/>
                </a:lnTo>
                <a:lnTo>
                  <a:pt x="47585" y="26947"/>
                </a:lnTo>
                <a:lnTo>
                  <a:pt x="26947" y="47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0535" y="1712715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4"/>
                </a:moveTo>
                <a:lnTo>
                  <a:pt x="20637" y="47584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3792"/>
                </a:lnTo>
                <a:lnTo>
                  <a:pt x="47585" y="26947"/>
                </a:lnTo>
                <a:lnTo>
                  <a:pt x="26947" y="47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535" y="2340837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4"/>
                </a:moveTo>
                <a:lnTo>
                  <a:pt x="20637" y="47584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3792"/>
                </a:lnTo>
                <a:lnTo>
                  <a:pt x="47585" y="26947"/>
                </a:lnTo>
                <a:lnTo>
                  <a:pt x="26947" y="47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1332" y="4433649"/>
            <a:ext cx="4874659" cy="625394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850535" y="3906552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4"/>
                </a:moveTo>
                <a:lnTo>
                  <a:pt x="20637" y="47584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3792"/>
                </a:lnTo>
                <a:lnTo>
                  <a:pt x="47585" y="26947"/>
                </a:lnTo>
                <a:lnTo>
                  <a:pt x="26947" y="47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0535" y="4115926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4"/>
                </a:moveTo>
                <a:lnTo>
                  <a:pt x="20637" y="47584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3792"/>
                </a:lnTo>
                <a:lnTo>
                  <a:pt x="47585" y="26947"/>
                </a:lnTo>
                <a:lnTo>
                  <a:pt x="26947" y="47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0535" y="432530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4"/>
                </a:moveTo>
                <a:lnTo>
                  <a:pt x="20637" y="47584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3792"/>
                </a:lnTo>
                <a:lnTo>
                  <a:pt x="47585" y="26947"/>
                </a:lnTo>
                <a:lnTo>
                  <a:pt x="26947" y="47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0535" y="4534674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4"/>
                </a:moveTo>
                <a:lnTo>
                  <a:pt x="20637" y="47584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3792"/>
                </a:lnTo>
                <a:lnTo>
                  <a:pt x="47585" y="26947"/>
                </a:lnTo>
                <a:lnTo>
                  <a:pt x="26947" y="47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0535" y="5581544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4"/>
                </a:moveTo>
                <a:lnTo>
                  <a:pt x="20637" y="47584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3792"/>
                </a:lnTo>
                <a:lnTo>
                  <a:pt x="47585" y="26947"/>
                </a:lnTo>
                <a:lnTo>
                  <a:pt x="26947" y="47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0535" y="6000292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4"/>
                </a:moveTo>
                <a:lnTo>
                  <a:pt x="20637" y="47584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3792"/>
                </a:lnTo>
                <a:lnTo>
                  <a:pt x="47585" y="26947"/>
                </a:lnTo>
                <a:lnTo>
                  <a:pt x="26947" y="47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0535" y="6209666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4"/>
                </a:moveTo>
                <a:lnTo>
                  <a:pt x="20637" y="47584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3792"/>
                </a:lnTo>
                <a:lnTo>
                  <a:pt x="47585" y="26947"/>
                </a:lnTo>
                <a:lnTo>
                  <a:pt x="26947" y="47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50535" y="6837788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4"/>
                </a:moveTo>
                <a:lnTo>
                  <a:pt x="20637" y="47584"/>
                </a:lnTo>
                <a:lnTo>
                  <a:pt x="17602" y="46980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3792"/>
                </a:lnTo>
                <a:lnTo>
                  <a:pt x="47585" y="26947"/>
                </a:lnTo>
                <a:lnTo>
                  <a:pt x="26947" y="47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42665" y="3791068"/>
            <a:ext cx="6043295" cy="3585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145" marR="2402840">
              <a:lnSpc>
                <a:spcPct val="114500"/>
              </a:lnSpc>
              <a:spcBef>
                <a:spcPts val="100"/>
              </a:spcBef>
            </a:pPr>
            <a:r>
              <a:rPr sz="1200" spc="-90" dirty="0">
                <a:latin typeface="Trebuchet MS"/>
                <a:cs typeface="Trebuchet MS"/>
              </a:rPr>
              <a:t>Prepare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un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recipiente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grande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con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agua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esterilizada,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95" dirty="0">
                <a:latin typeface="Trebuchet MS"/>
                <a:cs typeface="Trebuchet MS"/>
              </a:rPr>
              <a:t>p.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50" dirty="0">
                <a:latin typeface="Trebuchet MS"/>
                <a:cs typeface="Trebuchet MS"/>
              </a:rPr>
              <a:t>2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45" dirty="0">
                <a:latin typeface="Trebuchet MS"/>
                <a:cs typeface="Trebuchet MS"/>
              </a:rPr>
              <a:t>L. </a:t>
            </a:r>
            <a:r>
              <a:rPr sz="1200" spc="-80" dirty="0">
                <a:latin typeface="Trebuchet MS"/>
                <a:cs typeface="Trebuchet MS"/>
              </a:rPr>
              <a:t>Saque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la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cabeza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del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desinfectante.</a:t>
            </a:r>
            <a:endParaRPr sz="1200">
              <a:latin typeface="Trebuchet MS"/>
              <a:cs typeface="Trebuchet MS"/>
            </a:endParaRPr>
          </a:p>
          <a:p>
            <a:pPr marL="271145" marR="1009650">
              <a:lnSpc>
                <a:spcPct val="114500"/>
              </a:lnSpc>
            </a:pPr>
            <a:r>
              <a:rPr sz="1200" spc="-90" dirty="0">
                <a:latin typeface="Trebuchet MS"/>
                <a:cs typeface="Trebuchet MS"/>
              </a:rPr>
              <a:t>Sumerja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la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cabeza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en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25" dirty="0">
                <a:latin typeface="Trebuchet MS"/>
                <a:cs typeface="Trebuchet MS"/>
              </a:rPr>
              <a:t>el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recipiente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agua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estéril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14" dirty="0">
                <a:latin typeface="Trebuchet MS"/>
                <a:cs typeface="Trebuchet MS"/>
              </a:rPr>
              <a:t>durante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al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menos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5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minutos. </a:t>
            </a:r>
            <a:r>
              <a:rPr sz="1200" spc="-80" dirty="0">
                <a:latin typeface="Trebuchet MS"/>
                <a:cs typeface="Trebuchet MS"/>
              </a:rPr>
              <a:t>Saque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la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cabeza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y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05" dirty="0">
                <a:latin typeface="Trebuchet MS"/>
                <a:cs typeface="Trebuchet MS"/>
              </a:rPr>
              <a:t>enjuáguela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manualmente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con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al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menos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500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ml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agua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05" dirty="0">
                <a:latin typeface="Trebuchet MS"/>
                <a:cs typeface="Trebuchet MS"/>
              </a:rPr>
              <a:t>estéril.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Trebuchet MS"/>
                <a:cs typeface="Trebuchet MS"/>
              </a:rPr>
              <a:t>PRECAUCIÓN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4500"/>
              </a:lnSpc>
            </a:pPr>
            <a:r>
              <a:rPr sz="1200" spc="-90" dirty="0">
                <a:latin typeface="Trebuchet MS"/>
                <a:cs typeface="Trebuchet MS"/>
              </a:rPr>
              <a:t>Deseche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el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agua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135" dirty="0">
                <a:latin typeface="Trebuchet MS"/>
                <a:cs typeface="Trebuchet MS"/>
              </a:rPr>
              <a:t>enjuague.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80" dirty="0">
                <a:latin typeface="Trebuchet MS"/>
                <a:cs typeface="Trebuchet MS"/>
              </a:rPr>
              <a:t>Siempre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use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volúmenes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frescos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agua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esterilizada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para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05" dirty="0">
                <a:latin typeface="Trebuchet MS"/>
                <a:cs typeface="Trebuchet MS"/>
              </a:rPr>
              <a:t>cada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enjuague. </a:t>
            </a:r>
            <a:r>
              <a:rPr sz="1200" dirty="0">
                <a:latin typeface="Trebuchet MS"/>
                <a:cs typeface="Trebuchet MS"/>
              </a:rPr>
              <a:t>No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14" dirty="0">
                <a:latin typeface="Trebuchet MS"/>
                <a:cs typeface="Trebuchet MS"/>
              </a:rPr>
              <a:t>reutilice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el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agua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para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enjuagar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ni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para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ningún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05" dirty="0">
                <a:latin typeface="Trebuchet MS"/>
                <a:cs typeface="Trebuchet MS"/>
              </a:rPr>
              <a:t>otro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fin.</a:t>
            </a:r>
            <a:endParaRPr sz="1200">
              <a:latin typeface="Trebuchet MS"/>
              <a:cs typeface="Trebuchet MS"/>
            </a:endParaRPr>
          </a:p>
          <a:p>
            <a:pPr marL="271145" marR="581025">
              <a:lnSpc>
                <a:spcPct val="114500"/>
              </a:lnSpc>
            </a:pPr>
            <a:r>
              <a:rPr sz="1200" spc="-105" dirty="0">
                <a:latin typeface="Trebuchet MS"/>
                <a:cs typeface="Trebuchet MS"/>
              </a:rPr>
              <a:t>Repita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25" dirty="0">
                <a:latin typeface="Trebuchet MS"/>
                <a:cs typeface="Trebuchet MS"/>
              </a:rPr>
              <a:t>el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proceso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enjuague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al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menos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dos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veces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para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eliminar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65" dirty="0">
                <a:latin typeface="Trebuchet MS"/>
                <a:cs typeface="Trebuchet MS"/>
              </a:rPr>
              <a:t>los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residuos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solución </a:t>
            </a:r>
            <a:r>
              <a:rPr sz="1200" spc="-55" dirty="0">
                <a:latin typeface="Trebuchet MS"/>
                <a:cs typeface="Trebuchet MS"/>
              </a:rPr>
              <a:t>desinfectante.</a:t>
            </a:r>
            <a:endParaRPr sz="1200">
              <a:latin typeface="Trebuchet MS"/>
              <a:cs typeface="Trebuchet MS"/>
            </a:endParaRPr>
          </a:p>
          <a:p>
            <a:pPr marL="271145">
              <a:lnSpc>
                <a:spcPct val="100000"/>
              </a:lnSpc>
              <a:spcBef>
                <a:spcPts val="210"/>
              </a:spcBef>
            </a:pPr>
            <a:r>
              <a:rPr sz="1200" spc="-120" dirty="0">
                <a:latin typeface="Trebuchet MS"/>
                <a:cs typeface="Trebuchet MS"/>
              </a:rPr>
              <a:t>Utilice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un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paño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suave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30" dirty="0">
                <a:latin typeface="Trebuchet MS"/>
                <a:cs typeface="Trebuchet MS"/>
              </a:rPr>
              <a:t>que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no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14" dirty="0">
                <a:latin typeface="Trebuchet MS"/>
                <a:cs typeface="Trebuchet MS"/>
              </a:rPr>
              <a:t>suelte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pelusa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para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secar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25" dirty="0">
                <a:latin typeface="Trebuchet MS"/>
                <a:cs typeface="Trebuchet MS"/>
              </a:rPr>
              <a:t>el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cabezal.</a:t>
            </a:r>
            <a:endParaRPr sz="1200">
              <a:latin typeface="Trebuchet MS"/>
              <a:cs typeface="Trebuchet MS"/>
            </a:endParaRPr>
          </a:p>
          <a:p>
            <a:pPr marL="271145" marR="12065">
              <a:lnSpc>
                <a:spcPct val="114500"/>
              </a:lnSpc>
            </a:pPr>
            <a:r>
              <a:rPr sz="1200" spc="-90" dirty="0">
                <a:latin typeface="Trebuchet MS"/>
                <a:cs typeface="Trebuchet MS"/>
              </a:rPr>
              <a:t>Preste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especial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atención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a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la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inspección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la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superficie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del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espejo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del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cabezal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del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escáner </a:t>
            </a:r>
            <a:r>
              <a:rPr sz="1200" spc="-110" dirty="0">
                <a:latin typeface="Trebuchet MS"/>
                <a:cs typeface="Trebuchet MS"/>
              </a:rPr>
              <a:t>nuevamente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para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asegurarse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130" dirty="0">
                <a:latin typeface="Trebuchet MS"/>
                <a:cs typeface="Trebuchet MS"/>
              </a:rPr>
              <a:t>que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la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desinfección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50" dirty="0">
                <a:latin typeface="Trebuchet MS"/>
                <a:cs typeface="Trebuchet MS"/>
              </a:rPr>
              <a:t>se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114" dirty="0">
                <a:latin typeface="Trebuchet MS"/>
                <a:cs typeface="Trebuchet MS"/>
              </a:rPr>
              <a:t>realice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correctamente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y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130" dirty="0">
                <a:latin typeface="Trebuchet MS"/>
                <a:cs typeface="Trebuchet MS"/>
              </a:rPr>
              <a:t>que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25" dirty="0">
                <a:latin typeface="Trebuchet MS"/>
                <a:cs typeface="Trebuchet MS"/>
              </a:rPr>
              <a:t>el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espejo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80" dirty="0">
                <a:latin typeface="Trebuchet MS"/>
                <a:cs typeface="Trebuchet MS"/>
              </a:rPr>
              <a:t>no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se </a:t>
            </a:r>
            <a:r>
              <a:rPr sz="1200" spc="-105" dirty="0">
                <a:latin typeface="Trebuchet MS"/>
                <a:cs typeface="Trebuchet MS"/>
              </a:rPr>
              <a:t>dañe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105" dirty="0">
                <a:latin typeface="Trebuchet MS"/>
                <a:cs typeface="Trebuchet MS"/>
              </a:rPr>
              <a:t>durante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25" dirty="0">
                <a:latin typeface="Trebuchet MS"/>
                <a:cs typeface="Trebuchet MS"/>
              </a:rPr>
              <a:t>el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95" dirty="0">
                <a:latin typeface="Trebuchet MS"/>
                <a:cs typeface="Trebuchet MS"/>
              </a:rPr>
              <a:t>proceso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</a:t>
            </a:r>
            <a:r>
              <a:rPr sz="1200" spc="-10" dirty="0">
                <a:latin typeface="Trebuchet MS"/>
                <a:cs typeface="Trebuchet MS"/>
              </a:rPr>
              <a:t> </a:t>
            </a:r>
            <a:r>
              <a:rPr sz="1200" spc="-30" dirty="0">
                <a:latin typeface="Trebuchet MS"/>
                <a:cs typeface="Trebuchet MS"/>
              </a:rPr>
              <a:t>desinfección.</a:t>
            </a:r>
            <a:endParaRPr sz="1200">
              <a:latin typeface="Trebuchet MS"/>
              <a:cs typeface="Trebuchet MS"/>
            </a:endParaRPr>
          </a:p>
          <a:p>
            <a:pPr marL="271145" marR="347345">
              <a:lnSpc>
                <a:spcPct val="114500"/>
              </a:lnSpc>
            </a:pPr>
            <a:r>
              <a:rPr sz="1200" spc="-95" dirty="0">
                <a:latin typeface="Trebuchet MS"/>
                <a:cs typeface="Trebuchet MS"/>
              </a:rPr>
              <a:t>Vuelva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a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colocar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25" dirty="0">
                <a:latin typeface="Trebuchet MS"/>
                <a:cs typeface="Trebuchet MS"/>
              </a:rPr>
              <a:t>el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cabezal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del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escáner.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60" dirty="0">
                <a:latin typeface="Trebuchet MS"/>
                <a:cs typeface="Trebuchet MS"/>
              </a:rPr>
              <a:t>O</a:t>
            </a:r>
            <a:r>
              <a:rPr sz="1200" dirty="0">
                <a:latin typeface="Trebuchet MS"/>
                <a:cs typeface="Trebuchet MS"/>
              </a:rPr>
              <a:t> si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intenta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guardar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25" dirty="0">
                <a:latin typeface="Trebuchet MS"/>
                <a:cs typeface="Trebuchet MS"/>
              </a:rPr>
              <a:t>el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00" dirty="0">
                <a:latin typeface="Trebuchet MS"/>
                <a:cs typeface="Trebuchet MS"/>
              </a:rPr>
              <a:t>cabezal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del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escáner</a:t>
            </a:r>
            <a:r>
              <a:rPr sz="1200" spc="-5" dirty="0">
                <a:latin typeface="Trebuchet MS"/>
                <a:cs typeface="Trebuchet MS"/>
              </a:rPr>
              <a:t> </a:t>
            </a:r>
            <a:r>
              <a:rPr sz="1200" spc="-110" dirty="0">
                <a:latin typeface="Trebuchet MS"/>
                <a:cs typeface="Trebuchet MS"/>
              </a:rPr>
              <a:t>con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60" dirty="0">
                <a:latin typeface="Trebuchet MS"/>
                <a:cs typeface="Trebuchet MS"/>
              </a:rPr>
              <a:t>otros </a:t>
            </a:r>
            <a:r>
              <a:rPr sz="1200" spc="-90" dirty="0">
                <a:latin typeface="Trebuchet MS"/>
                <a:cs typeface="Trebuchet MS"/>
              </a:rPr>
              <a:t>instrumentos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dentales,</a:t>
            </a:r>
            <a:r>
              <a:rPr sz="1200" spc="10" dirty="0">
                <a:latin typeface="Trebuchet MS"/>
                <a:cs typeface="Trebuchet MS"/>
              </a:rPr>
              <a:t> </a:t>
            </a:r>
            <a:r>
              <a:rPr sz="1200" spc="-195" dirty="0">
                <a:latin typeface="Trebuchet MS"/>
                <a:cs typeface="Trebuchet MS"/>
              </a:rPr>
              <a:t>p.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una</a:t>
            </a:r>
            <a:r>
              <a:rPr sz="1200" spc="10" dirty="0">
                <a:latin typeface="Trebuchet MS"/>
                <a:cs typeface="Trebuchet MS"/>
              </a:rPr>
              <a:t> </a:t>
            </a:r>
            <a:r>
              <a:rPr sz="1200" spc="-114" dirty="0">
                <a:latin typeface="Trebuchet MS"/>
                <a:cs typeface="Trebuchet MS"/>
              </a:rPr>
              <a:t>bandeja</a:t>
            </a:r>
            <a:r>
              <a:rPr sz="1200" spc="10" dirty="0">
                <a:latin typeface="Trebuchet MS"/>
                <a:cs typeface="Trebuchet MS"/>
              </a:rPr>
              <a:t> </a:t>
            </a:r>
            <a:r>
              <a:rPr sz="1200" spc="-85" dirty="0">
                <a:latin typeface="Trebuchet MS"/>
                <a:cs typeface="Trebuchet MS"/>
              </a:rPr>
              <a:t>para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90" dirty="0">
                <a:latin typeface="Trebuchet MS"/>
                <a:cs typeface="Trebuchet MS"/>
              </a:rPr>
              <a:t>instrumentos</a:t>
            </a:r>
            <a:r>
              <a:rPr sz="1200" spc="10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dentales,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70" dirty="0">
                <a:latin typeface="Trebuchet MS"/>
                <a:cs typeface="Trebuchet MS"/>
              </a:rPr>
              <a:t>asegúrese</a:t>
            </a:r>
            <a:r>
              <a:rPr sz="1200" spc="10" dirty="0">
                <a:latin typeface="Trebuchet MS"/>
                <a:cs typeface="Trebuchet MS"/>
              </a:rPr>
              <a:t> </a:t>
            </a:r>
            <a:r>
              <a:rPr sz="1200" spc="-120" dirty="0">
                <a:latin typeface="Trebuchet MS"/>
                <a:cs typeface="Trebuchet MS"/>
              </a:rPr>
              <a:t>de</a:t>
            </a:r>
            <a:r>
              <a:rPr sz="1200" spc="10" dirty="0">
                <a:latin typeface="Trebuchet MS"/>
                <a:cs typeface="Trebuchet MS"/>
              </a:rPr>
              <a:t> </a:t>
            </a:r>
            <a:r>
              <a:rPr sz="1200" spc="-130" dirty="0">
                <a:latin typeface="Trebuchet MS"/>
                <a:cs typeface="Trebuchet MS"/>
              </a:rPr>
              <a:t>que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esté </a:t>
            </a:r>
            <a:r>
              <a:rPr sz="1200" spc="-125" dirty="0">
                <a:latin typeface="Trebuchet MS"/>
                <a:cs typeface="Trebuchet MS"/>
              </a:rPr>
              <a:t>completamente</a:t>
            </a:r>
            <a:r>
              <a:rPr sz="1200" spc="15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</a:rPr>
              <a:t>seca.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6207" y="4725974"/>
            <a:ext cx="425450" cy="371475"/>
          </a:xfrm>
          <a:custGeom>
            <a:avLst/>
            <a:gdLst/>
            <a:ahLst/>
            <a:cxnLst/>
            <a:rect l="l" t="t" r="r" b="b"/>
            <a:pathLst>
              <a:path w="425450" h="371475">
                <a:moveTo>
                  <a:pt x="234594" y="302120"/>
                </a:moveTo>
                <a:lnTo>
                  <a:pt x="232943" y="293687"/>
                </a:lnTo>
                <a:lnTo>
                  <a:pt x="228434" y="286791"/>
                </a:lnTo>
                <a:lnTo>
                  <a:pt x="221742" y="282155"/>
                </a:lnTo>
                <a:lnTo>
                  <a:pt x="213537" y="280441"/>
                </a:lnTo>
                <a:lnTo>
                  <a:pt x="205333" y="282155"/>
                </a:lnTo>
                <a:lnTo>
                  <a:pt x="198628" y="286791"/>
                </a:lnTo>
                <a:lnTo>
                  <a:pt x="194119" y="293687"/>
                </a:lnTo>
                <a:lnTo>
                  <a:pt x="192468" y="302120"/>
                </a:lnTo>
                <a:lnTo>
                  <a:pt x="194119" y="310565"/>
                </a:lnTo>
                <a:lnTo>
                  <a:pt x="198628" y="317461"/>
                </a:lnTo>
                <a:lnTo>
                  <a:pt x="205333" y="322110"/>
                </a:lnTo>
                <a:lnTo>
                  <a:pt x="213537" y="323811"/>
                </a:lnTo>
                <a:lnTo>
                  <a:pt x="221742" y="322110"/>
                </a:lnTo>
                <a:lnTo>
                  <a:pt x="228434" y="317461"/>
                </a:lnTo>
                <a:lnTo>
                  <a:pt x="232943" y="310565"/>
                </a:lnTo>
                <a:lnTo>
                  <a:pt x="234594" y="302120"/>
                </a:lnTo>
                <a:close/>
              </a:path>
              <a:path w="425450" h="371475">
                <a:moveTo>
                  <a:pt x="243967" y="142671"/>
                </a:moveTo>
                <a:lnTo>
                  <a:pt x="242341" y="131229"/>
                </a:lnTo>
                <a:lnTo>
                  <a:pt x="235737" y="121183"/>
                </a:lnTo>
                <a:lnTo>
                  <a:pt x="225640" y="114058"/>
                </a:lnTo>
                <a:lnTo>
                  <a:pt x="213537" y="111340"/>
                </a:lnTo>
                <a:lnTo>
                  <a:pt x="201434" y="114058"/>
                </a:lnTo>
                <a:lnTo>
                  <a:pt x="191325" y="121183"/>
                </a:lnTo>
                <a:lnTo>
                  <a:pt x="184721" y="131229"/>
                </a:lnTo>
                <a:lnTo>
                  <a:pt x="183095" y="142671"/>
                </a:lnTo>
                <a:lnTo>
                  <a:pt x="197497" y="251752"/>
                </a:lnTo>
                <a:lnTo>
                  <a:pt x="198882" y="261289"/>
                </a:lnTo>
                <a:lnTo>
                  <a:pt x="204685" y="268262"/>
                </a:lnTo>
                <a:lnTo>
                  <a:pt x="222389" y="268262"/>
                </a:lnTo>
                <a:lnTo>
                  <a:pt x="228168" y="261289"/>
                </a:lnTo>
                <a:lnTo>
                  <a:pt x="229577" y="251752"/>
                </a:lnTo>
                <a:lnTo>
                  <a:pt x="243967" y="142671"/>
                </a:lnTo>
                <a:close/>
              </a:path>
              <a:path w="425450" h="371475">
                <a:moveTo>
                  <a:pt x="425170" y="352615"/>
                </a:moveTo>
                <a:lnTo>
                  <a:pt x="424281" y="346138"/>
                </a:lnTo>
                <a:lnTo>
                  <a:pt x="423189" y="343598"/>
                </a:lnTo>
                <a:lnTo>
                  <a:pt x="420954" y="338429"/>
                </a:lnTo>
                <a:lnTo>
                  <a:pt x="392709" y="289331"/>
                </a:lnTo>
                <a:lnTo>
                  <a:pt x="392709" y="343598"/>
                </a:lnTo>
                <a:lnTo>
                  <a:pt x="33540" y="343598"/>
                </a:lnTo>
                <a:lnTo>
                  <a:pt x="211785" y="30060"/>
                </a:lnTo>
                <a:lnTo>
                  <a:pt x="212051" y="29641"/>
                </a:lnTo>
                <a:lnTo>
                  <a:pt x="212623" y="30480"/>
                </a:lnTo>
                <a:lnTo>
                  <a:pt x="392709" y="343598"/>
                </a:lnTo>
                <a:lnTo>
                  <a:pt x="392709" y="289331"/>
                </a:lnTo>
                <a:lnTo>
                  <a:pt x="243357" y="29641"/>
                </a:lnTo>
                <a:lnTo>
                  <a:pt x="236296" y="17360"/>
                </a:lnTo>
                <a:lnTo>
                  <a:pt x="229933" y="8597"/>
                </a:lnTo>
                <a:lnTo>
                  <a:pt x="223481" y="3302"/>
                </a:lnTo>
                <a:lnTo>
                  <a:pt x="217246" y="660"/>
                </a:lnTo>
                <a:lnTo>
                  <a:pt x="217030" y="660"/>
                </a:lnTo>
                <a:lnTo>
                  <a:pt x="211924" y="0"/>
                </a:lnTo>
                <a:lnTo>
                  <a:pt x="0" y="347827"/>
                </a:lnTo>
                <a:lnTo>
                  <a:pt x="1993" y="355244"/>
                </a:lnTo>
                <a:lnTo>
                  <a:pt x="7035" y="366090"/>
                </a:lnTo>
                <a:lnTo>
                  <a:pt x="14236" y="369709"/>
                </a:lnTo>
                <a:lnTo>
                  <a:pt x="20866" y="370865"/>
                </a:lnTo>
                <a:lnTo>
                  <a:pt x="404126" y="370865"/>
                </a:lnTo>
                <a:lnTo>
                  <a:pt x="410146" y="371233"/>
                </a:lnTo>
                <a:lnTo>
                  <a:pt x="418147" y="369074"/>
                </a:lnTo>
                <a:lnTo>
                  <a:pt x="422516" y="361924"/>
                </a:lnTo>
                <a:lnTo>
                  <a:pt x="424345" y="357873"/>
                </a:lnTo>
                <a:lnTo>
                  <a:pt x="425170" y="352615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835</Words>
  <Application>Microsoft Office PowerPoint</Application>
  <PresentationFormat>Personalizado</PresentationFormat>
  <Paragraphs>59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Constantia</vt:lpstr>
      <vt:lpstr>Trebuchet MS</vt:lpstr>
      <vt:lpstr>Tema de Office</vt:lpstr>
      <vt:lpstr>Ficha técnica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Ingrid Bel Bracket360</dc:creator>
  <cp:lastModifiedBy>Ingrid Bel Bracket360</cp:lastModifiedBy>
  <cp:revision>1</cp:revision>
  <dcterms:created xsi:type="dcterms:W3CDTF">2025-01-28T10:07:09Z</dcterms:created>
  <dcterms:modified xsi:type="dcterms:W3CDTF">2025-01-28T10:14:50Z</dcterms:modified>
</cp:coreProperties>
</file>