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7556500" cy="10699750"/>
  <p:notesSz cx="7556500" cy="106997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2070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6922"/>
            <a:ext cx="6428422" cy="22469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3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91860"/>
            <a:ext cx="5293995" cy="2674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1/28/2025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4959" y="5498343"/>
            <a:ext cx="4571999" cy="2562224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918203" y="2481184"/>
            <a:ext cx="4166739" cy="6038849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22007" y="331116"/>
            <a:ext cx="2285999" cy="504824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264568" y="9676324"/>
            <a:ext cx="1971674" cy="52387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1/28/2025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46602" y="2058278"/>
            <a:ext cx="2285999" cy="1485899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19391" y="1827531"/>
            <a:ext cx="438149" cy="419099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19391" y="2303885"/>
            <a:ext cx="438149" cy="447674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19391" y="2825923"/>
            <a:ext cx="438149" cy="447674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30519" y="3348894"/>
            <a:ext cx="428624" cy="428624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445574" y="5795577"/>
            <a:ext cx="2362199" cy="857249"/>
          </a:xfrm>
          <a:prstGeom prst="rect">
            <a:avLst/>
          </a:prstGeom>
        </p:spPr>
      </p:pic>
      <p:sp>
        <p:nvSpPr>
          <p:cNvPr id="22" name="bg object 22"/>
          <p:cNvSpPr/>
          <p:nvPr/>
        </p:nvSpPr>
        <p:spPr>
          <a:xfrm>
            <a:off x="5782462" y="5761108"/>
            <a:ext cx="0" cy="1035050"/>
          </a:xfrm>
          <a:custGeom>
            <a:avLst/>
            <a:gdLst/>
            <a:ahLst/>
            <a:cxnLst/>
            <a:rect l="l" t="t" r="r" b="b"/>
            <a:pathLst>
              <a:path h="1035050">
                <a:moveTo>
                  <a:pt x="0" y="1034718"/>
                </a:moveTo>
                <a:lnTo>
                  <a:pt x="0" y="0"/>
                </a:lnTo>
              </a:path>
            </a:pathLst>
          </a:custGeom>
          <a:ln w="9524">
            <a:solidFill>
              <a:srgbClr val="018F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3" name="bg object 23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64171" y="5608405"/>
            <a:ext cx="2638424" cy="1209674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282716" y="5817726"/>
            <a:ext cx="0" cy="1123315"/>
          </a:xfrm>
          <a:custGeom>
            <a:avLst/>
            <a:gdLst/>
            <a:ahLst/>
            <a:cxnLst/>
            <a:rect l="l" t="t" r="r" b="b"/>
            <a:pathLst>
              <a:path h="1123315">
                <a:moveTo>
                  <a:pt x="0" y="1122879"/>
                </a:moveTo>
                <a:lnTo>
                  <a:pt x="0" y="0"/>
                </a:lnTo>
              </a:path>
            </a:pathLst>
          </a:custGeom>
          <a:ln w="9524">
            <a:solidFill>
              <a:srgbClr val="018F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1/28/2025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738" y="4260731"/>
            <a:ext cx="6423025" cy="1215461"/>
          </a:xfrm>
        </p:spPr>
        <p:txBody>
          <a:bodyPr anchor="b"/>
          <a:lstStyle>
            <a:lvl1pPr algn="ctr">
              <a:defRPr sz="394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563" y="5619847"/>
            <a:ext cx="5667375" cy="243143"/>
          </a:xfrm>
        </p:spPr>
        <p:txBody>
          <a:bodyPr/>
          <a:lstStyle>
            <a:lvl1pPr marL="0" indent="0" algn="ctr">
              <a:buNone/>
              <a:defRPr sz="1580"/>
            </a:lvl1pPr>
            <a:lvl2pPr marL="300929" indent="0" algn="ctr">
              <a:buNone/>
              <a:defRPr sz="1316"/>
            </a:lvl2pPr>
            <a:lvl3pPr marL="601858" indent="0" algn="ctr">
              <a:buNone/>
              <a:defRPr sz="1185"/>
            </a:lvl3pPr>
            <a:lvl4pPr marL="902787" indent="0" algn="ctr">
              <a:buNone/>
              <a:defRPr sz="1053"/>
            </a:lvl4pPr>
            <a:lvl5pPr marL="1203716" indent="0" algn="ctr">
              <a:buNone/>
              <a:defRPr sz="1053"/>
            </a:lvl5pPr>
            <a:lvl6pPr marL="1504645" indent="0" algn="ctr">
              <a:buNone/>
              <a:defRPr sz="1053"/>
            </a:lvl6pPr>
            <a:lvl7pPr marL="1805574" indent="0" algn="ctr">
              <a:buNone/>
              <a:defRPr sz="1053"/>
            </a:lvl7pPr>
            <a:lvl8pPr marL="2106503" indent="0" algn="ctr">
              <a:buNone/>
              <a:defRPr sz="1053"/>
            </a:lvl8pPr>
            <a:lvl9pPr marL="2407432" indent="0" algn="ctr">
              <a:buNone/>
              <a:defRPr sz="1053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8142" y="9950768"/>
            <a:ext cx="1739455" cy="276999"/>
          </a:xfrm>
        </p:spPr>
        <p:txBody>
          <a:bodyPr/>
          <a:lstStyle/>
          <a:p>
            <a:fld id="{7F106EEC-6DF6-422C-8FBF-22A8B5D8B0C2}" type="datetimeFigureOut">
              <a:rPr lang="es-ES" smtClean="0"/>
              <a:t>28/01/2025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1369" y="9950768"/>
            <a:ext cx="2420112" cy="276999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45252" y="9950768"/>
            <a:ext cx="1739455" cy="276999"/>
          </a:xfrm>
        </p:spPr>
        <p:txBody>
          <a:bodyPr/>
          <a:lstStyle/>
          <a:p>
            <a:fld id="{422EA851-C3C7-4864-96EB-9DE11C2E97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581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19279" y="1209176"/>
            <a:ext cx="2524290" cy="10648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3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60942"/>
            <a:ext cx="6806565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50768"/>
            <a:ext cx="2420112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B60933D6-CC75-6567-204F-0148BFF9678C}"/>
              </a:ext>
            </a:extLst>
          </p:cNvPr>
          <p:cNvSpPr txBox="1">
            <a:spLocks/>
          </p:cNvSpPr>
          <p:nvPr/>
        </p:nvSpPr>
        <p:spPr>
          <a:xfrm>
            <a:off x="2670587" y="1140240"/>
            <a:ext cx="2215327" cy="939086"/>
          </a:xfrm>
          <a:prstGeom prst="rect">
            <a:avLst/>
          </a:prstGeom>
        </p:spPr>
        <p:txBody>
          <a:bodyPr vert="horz" wrap="square" lIns="0" tIns="15604" rIns="0" bIns="0" rtlCol="0" anchor="b">
            <a:sp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4362"/>
              </a:lnSpc>
              <a:spcBef>
                <a:spcPts val="123"/>
              </a:spcBef>
            </a:pPr>
            <a:r>
              <a:rPr lang="es-ES" sz="3949" spc="-201" dirty="0" err="1"/>
              <a:t>Aoralscan</a:t>
            </a:r>
            <a:r>
              <a:rPr lang="es-ES" sz="3949" spc="-48" dirty="0"/>
              <a:t> </a:t>
            </a:r>
            <a:r>
              <a:rPr lang="es-ES" sz="3949" spc="-381" dirty="0"/>
              <a:t>3</a:t>
            </a:r>
          </a:p>
          <a:p>
            <a:pPr>
              <a:lnSpc>
                <a:spcPts val="2782"/>
              </a:lnSpc>
            </a:pPr>
            <a:r>
              <a:rPr lang="es-ES" sz="2457" spc="-39" dirty="0">
                <a:solidFill>
                  <a:srgbClr val="676666"/>
                </a:solidFill>
              </a:rPr>
              <a:t>Wireless</a:t>
            </a:r>
            <a:endParaRPr lang="es-ES" sz="2457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E8F5E387-B91B-8B1B-2208-52A266ED01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658" y="3477127"/>
            <a:ext cx="5730649" cy="6353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907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6199" y="900315"/>
            <a:ext cx="5616575" cy="2754630"/>
          </a:xfrm>
          <a:prstGeom prst="rect">
            <a:avLst/>
          </a:prstGeom>
        </p:spPr>
        <p:txBody>
          <a:bodyPr vert="horz" wrap="square" lIns="0" tIns="138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0"/>
              </a:spcBef>
            </a:pPr>
            <a:r>
              <a:rPr sz="2200" spc="-180" dirty="0">
                <a:solidFill>
                  <a:srgbClr val="018FC6"/>
                </a:solidFill>
                <a:latin typeface="Trebuchet MS"/>
                <a:cs typeface="Trebuchet MS"/>
              </a:rPr>
              <a:t>Batería</a:t>
            </a:r>
            <a:r>
              <a:rPr sz="2200" spc="-15" dirty="0">
                <a:solidFill>
                  <a:srgbClr val="018FC6"/>
                </a:solidFill>
                <a:latin typeface="Trebuchet MS"/>
                <a:cs typeface="Trebuchet MS"/>
              </a:rPr>
              <a:t> </a:t>
            </a:r>
            <a:r>
              <a:rPr sz="2200" spc="-220" dirty="0">
                <a:solidFill>
                  <a:srgbClr val="018FC6"/>
                </a:solidFill>
                <a:latin typeface="Trebuchet MS"/>
                <a:cs typeface="Trebuchet MS"/>
              </a:rPr>
              <a:t>de</a:t>
            </a:r>
            <a:r>
              <a:rPr sz="2200" spc="-15" dirty="0">
                <a:solidFill>
                  <a:srgbClr val="018FC6"/>
                </a:solidFill>
                <a:latin typeface="Trebuchet MS"/>
                <a:cs typeface="Trebuchet MS"/>
              </a:rPr>
              <a:t> </a:t>
            </a:r>
            <a:r>
              <a:rPr sz="2200" spc="-155" dirty="0">
                <a:solidFill>
                  <a:srgbClr val="018FC6"/>
                </a:solidFill>
                <a:latin typeface="Trebuchet MS"/>
                <a:cs typeface="Trebuchet MS"/>
              </a:rPr>
              <a:t>larga</a:t>
            </a:r>
            <a:r>
              <a:rPr sz="2200" spc="-15" dirty="0">
                <a:solidFill>
                  <a:srgbClr val="018FC6"/>
                </a:solidFill>
                <a:latin typeface="Trebuchet MS"/>
                <a:cs typeface="Trebuchet MS"/>
              </a:rPr>
              <a:t> </a:t>
            </a:r>
            <a:r>
              <a:rPr sz="2200" spc="-35" dirty="0">
                <a:solidFill>
                  <a:srgbClr val="018FC6"/>
                </a:solidFill>
                <a:latin typeface="Trebuchet MS"/>
                <a:cs typeface="Trebuchet MS"/>
              </a:rPr>
              <a:t>duración</a:t>
            </a:r>
            <a:endParaRPr sz="22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1300" spc="-145" dirty="0">
                <a:solidFill>
                  <a:srgbClr val="676666"/>
                </a:solidFill>
                <a:latin typeface="Trebuchet MS"/>
                <a:cs typeface="Trebuchet MS"/>
              </a:rPr>
              <a:t>Cada</a:t>
            </a:r>
            <a:r>
              <a:rPr sz="1300" spc="-15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300" spc="-100" dirty="0">
                <a:solidFill>
                  <a:srgbClr val="676666"/>
                </a:solidFill>
                <a:latin typeface="Trebuchet MS"/>
                <a:cs typeface="Trebuchet MS"/>
              </a:rPr>
              <a:t>escáner</a:t>
            </a:r>
            <a:r>
              <a:rPr sz="1300" spc="-10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300" spc="-105" dirty="0">
                <a:solidFill>
                  <a:srgbClr val="676666"/>
                </a:solidFill>
                <a:latin typeface="Trebuchet MS"/>
                <a:cs typeface="Trebuchet MS"/>
              </a:rPr>
              <a:t>está</a:t>
            </a:r>
            <a:r>
              <a:rPr sz="1300" spc="-10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300" spc="-125" dirty="0">
                <a:solidFill>
                  <a:srgbClr val="676666"/>
                </a:solidFill>
                <a:latin typeface="Trebuchet MS"/>
                <a:cs typeface="Trebuchet MS"/>
              </a:rPr>
              <a:t>equipado</a:t>
            </a:r>
            <a:r>
              <a:rPr sz="1300" spc="-15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300" spc="-120" dirty="0">
                <a:solidFill>
                  <a:srgbClr val="676666"/>
                </a:solidFill>
                <a:latin typeface="Trebuchet MS"/>
                <a:cs typeface="Trebuchet MS"/>
              </a:rPr>
              <a:t>con</a:t>
            </a:r>
            <a:r>
              <a:rPr sz="1300" spc="-10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300" spc="-120" dirty="0">
                <a:solidFill>
                  <a:srgbClr val="676666"/>
                </a:solidFill>
                <a:latin typeface="Trebuchet MS"/>
                <a:cs typeface="Trebuchet MS"/>
              </a:rPr>
              <a:t>3</a:t>
            </a:r>
            <a:r>
              <a:rPr sz="1300" spc="-10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300" spc="-110" dirty="0">
                <a:solidFill>
                  <a:srgbClr val="676666"/>
                </a:solidFill>
                <a:latin typeface="Trebuchet MS"/>
                <a:cs typeface="Trebuchet MS"/>
              </a:rPr>
              <a:t>baterías</a:t>
            </a:r>
            <a:r>
              <a:rPr sz="1300" spc="-10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676666"/>
                </a:solidFill>
                <a:latin typeface="Trebuchet MS"/>
                <a:cs typeface="Trebuchet MS"/>
              </a:rPr>
              <a:t>y</a:t>
            </a:r>
            <a:r>
              <a:rPr sz="1300" spc="-15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300" spc="-114" dirty="0">
                <a:solidFill>
                  <a:srgbClr val="676666"/>
                </a:solidFill>
                <a:latin typeface="Trebuchet MS"/>
                <a:cs typeface="Trebuchet MS"/>
              </a:rPr>
              <a:t>un</a:t>
            </a:r>
            <a:r>
              <a:rPr sz="1300" spc="-10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300" spc="-140" dirty="0">
                <a:solidFill>
                  <a:srgbClr val="676666"/>
                </a:solidFill>
                <a:latin typeface="Trebuchet MS"/>
                <a:cs typeface="Trebuchet MS"/>
              </a:rPr>
              <a:t>centro</a:t>
            </a:r>
            <a:r>
              <a:rPr sz="1300" spc="-10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300" spc="-145" dirty="0">
                <a:solidFill>
                  <a:srgbClr val="676666"/>
                </a:solidFill>
                <a:latin typeface="Trebuchet MS"/>
                <a:cs typeface="Trebuchet MS"/>
              </a:rPr>
              <a:t>de</a:t>
            </a:r>
            <a:r>
              <a:rPr sz="1300" spc="-10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300" spc="-110" dirty="0">
                <a:solidFill>
                  <a:srgbClr val="676666"/>
                </a:solidFill>
                <a:latin typeface="Trebuchet MS"/>
                <a:cs typeface="Trebuchet MS"/>
              </a:rPr>
              <a:t>carga</a:t>
            </a:r>
            <a:r>
              <a:rPr sz="1300" spc="-15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300" spc="-100" dirty="0">
                <a:solidFill>
                  <a:srgbClr val="676666"/>
                </a:solidFill>
                <a:latin typeface="Trebuchet MS"/>
                <a:cs typeface="Trebuchet MS"/>
              </a:rPr>
              <a:t>para</a:t>
            </a:r>
            <a:r>
              <a:rPr sz="1300" spc="-10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300" spc="-100" dirty="0">
                <a:solidFill>
                  <a:srgbClr val="676666"/>
                </a:solidFill>
                <a:latin typeface="Trebuchet MS"/>
                <a:cs typeface="Trebuchet MS"/>
              </a:rPr>
              <a:t>escanear</a:t>
            </a:r>
            <a:r>
              <a:rPr sz="1300" spc="-10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300" spc="-45" dirty="0">
                <a:solidFill>
                  <a:srgbClr val="676666"/>
                </a:solidFill>
                <a:latin typeface="Trebuchet MS"/>
                <a:cs typeface="Trebuchet MS"/>
              </a:rPr>
              <a:t>sin</a:t>
            </a:r>
            <a:r>
              <a:rPr sz="1300" spc="-10" dirty="0">
                <a:solidFill>
                  <a:srgbClr val="676666"/>
                </a:solidFill>
                <a:latin typeface="Trebuchet MS"/>
                <a:cs typeface="Trebuchet MS"/>
              </a:rPr>
              <a:t> parar</a:t>
            </a:r>
            <a:endParaRPr sz="13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00"/>
              </a:spcBef>
            </a:pPr>
            <a:endParaRPr sz="1300">
              <a:latin typeface="Trebuchet MS"/>
              <a:cs typeface="Trebuchet MS"/>
            </a:endParaRPr>
          </a:p>
          <a:p>
            <a:pPr marL="841375">
              <a:lnSpc>
                <a:spcPct val="100000"/>
              </a:lnSpc>
            </a:pPr>
            <a:r>
              <a:rPr sz="1150" dirty="0">
                <a:solidFill>
                  <a:srgbClr val="1A74BA"/>
                </a:solidFill>
                <a:latin typeface="Tahoma"/>
                <a:cs typeface="Tahoma"/>
              </a:rPr>
              <a:t>2</a:t>
            </a:r>
            <a:r>
              <a:rPr sz="1150" spc="-50" dirty="0">
                <a:solidFill>
                  <a:srgbClr val="1A74BA"/>
                </a:solidFill>
                <a:latin typeface="Tahoma"/>
                <a:cs typeface="Tahoma"/>
              </a:rPr>
              <a:t> </a:t>
            </a:r>
            <a:r>
              <a:rPr sz="1150" spc="55" dirty="0">
                <a:solidFill>
                  <a:srgbClr val="1A74BA"/>
                </a:solidFill>
                <a:latin typeface="Tahoma"/>
                <a:cs typeface="Tahoma"/>
              </a:rPr>
              <a:t>horas</a:t>
            </a:r>
            <a:r>
              <a:rPr sz="1150" spc="-45" dirty="0">
                <a:solidFill>
                  <a:srgbClr val="1A74BA"/>
                </a:solidFill>
                <a:latin typeface="Tahoma"/>
                <a:cs typeface="Tahoma"/>
              </a:rPr>
              <a:t> </a:t>
            </a:r>
            <a:r>
              <a:rPr sz="1150" spc="60" dirty="0">
                <a:solidFill>
                  <a:srgbClr val="1A74BA"/>
                </a:solidFill>
                <a:latin typeface="Tahoma"/>
                <a:cs typeface="Tahoma"/>
              </a:rPr>
              <a:t>de</a:t>
            </a:r>
            <a:r>
              <a:rPr sz="1150" spc="-50" dirty="0">
                <a:solidFill>
                  <a:srgbClr val="1A74BA"/>
                </a:solidFill>
                <a:latin typeface="Tahoma"/>
                <a:cs typeface="Tahoma"/>
              </a:rPr>
              <a:t> </a:t>
            </a:r>
            <a:r>
              <a:rPr sz="1150" spc="50" dirty="0">
                <a:solidFill>
                  <a:srgbClr val="1A74BA"/>
                </a:solidFill>
                <a:latin typeface="Tahoma"/>
                <a:cs typeface="Tahoma"/>
              </a:rPr>
              <a:t>escaneo</a:t>
            </a:r>
            <a:r>
              <a:rPr sz="1150" spc="-45" dirty="0">
                <a:solidFill>
                  <a:srgbClr val="1A74BA"/>
                </a:solidFill>
                <a:latin typeface="Tahoma"/>
                <a:cs typeface="Tahoma"/>
              </a:rPr>
              <a:t> </a:t>
            </a:r>
            <a:r>
              <a:rPr sz="1150" spc="-10" dirty="0">
                <a:solidFill>
                  <a:srgbClr val="1A74BA"/>
                </a:solidFill>
                <a:latin typeface="Tahoma"/>
                <a:cs typeface="Tahoma"/>
              </a:rPr>
              <a:t>continuo.</a:t>
            </a:r>
            <a:endParaRPr sz="1150">
              <a:latin typeface="Tahoma"/>
              <a:cs typeface="Tahoma"/>
            </a:endParaRPr>
          </a:p>
          <a:p>
            <a:pPr marL="841375" marR="2134235">
              <a:lnSpc>
                <a:spcPct val="260900"/>
              </a:lnSpc>
              <a:spcBef>
                <a:spcPts val="105"/>
              </a:spcBef>
            </a:pPr>
            <a:r>
              <a:rPr sz="1150" dirty="0">
                <a:solidFill>
                  <a:srgbClr val="1A74BA"/>
                </a:solidFill>
                <a:latin typeface="Tahoma"/>
                <a:cs typeface="Tahoma"/>
              </a:rPr>
              <a:t>10</a:t>
            </a:r>
            <a:r>
              <a:rPr sz="1150" spc="-25" dirty="0">
                <a:solidFill>
                  <a:srgbClr val="1A74BA"/>
                </a:solidFill>
                <a:latin typeface="Tahoma"/>
                <a:cs typeface="Tahoma"/>
              </a:rPr>
              <a:t> </a:t>
            </a:r>
            <a:r>
              <a:rPr sz="1150" dirty="0">
                <a:solidFill>
                  <a:srgbClr val="1A74BA"/>
                </a:solidFill>
                <a:latin typeface="Tahoma"/>
                <a:cs typeface="Tahoma"/>
              </a:rPr>
              <a:t>días</a:t>
            </a:r>
            <a:r>
              <a:rPr sz="1150" spc="335" dirty="0">
                <a:solidFill>
                  <a:srgbClr val="1A74BA"/>
                </a:solidFill>
                <a:latin typeface="Tahoma"/>
                <a:cs typeface="Tahoma"/>
              </a:rPr>
              <a:t> </a:t>
            </a:r>
            <a:r>
              <a:rPr sz="1150" spc="60" dirty="0">
                <a:solidFill>
                  <a:srgbClr val="1A74BA"/>
                </a:solidFill>
                <a:latin typeface="Tahoma"/>
                <a:cs typeface="Tahoma"/>
              </a:rPr>
              <a:t>en</a:t>
            </a:r>
            <a:r>
              <a:rPr sz="1150" spc="-15" dirty="0">
                <a:solidFill>
                  <a:srgbClr val="1A74BA"/>
                </a:solidFill>
                <a:latin typeface="Tahoma"/>
                <a:cs typeface="Tahoma"/>
              </a:rPr>
              <a:t> </a:t>
            </a:r>
            <a:r>
              <a:rPr sz="1150" spc="80" dirty="0">
                <a:solidFill>
                  <a:srgbClr val="1A74BA"/>
                </a:solidFill>
                <a:latin typeface="Tahoma"/>
                <a:cs typeface="Tahoma"/>
              </a:rPr>
              <a:t>modo</a:t>
            </a:r>
            <a:r>
              <a:rPr sz="1150" spc="-15" dirty="0">
                <a:solidFill>
                  <a:srgbClr val="1A74BA"/>
                </a:solidFill>
                <a:latin typeface="Tahoma"/>
                <a:cs typeface="Tahoma"/>
              </a:rPr>
              <a:t> </a:t>
            </a:r>
            <a:r>
              <a:rPr sz="1150" spc="60" dirty="0">
                <a:solidFill>
                  <a:srgbClr val="1A74BA"/>
                </a:solidFill>
                <a:latin typeface="Tahoma"/>
                <a:cs typeface="Tahoma"/>
              </a:rPr>
              <a:t>de</a:t>
            </a:r>
            <a:r>
              <a:rPr sz="1150" spc="-10" dirty="0">
                <a:solidFill>
                  <a:srgbClr val="1A74BA"/>
                </a:solidFill>
                <a:latin typeface="Tahoma"/>
                <a:cs typeface="Tahoma"/>
              </a:rPr>
              <a:t> </a:t>
            </a:r>
            <a:r>
              <a:rPr sz="1150" spc="35" dirty="0">
                <a:solidFill>
                  <a:srgbClr val="1A74BA"/>
                </a:solidFill>
                <a:latin typeface="Tahoma"/>
                <a:cs typeface="Tahoma"/>
              </a:rPr>
              <a:t>suspensión. </a:t>
            </a:r>
            <a:r>
              <a:rPr sz="1150" dirty="0">
                <a:solidFill>
                  <a:srgbClr val="1A74BA"/>
                </a:solidFill>
                <a:latin typeface="Tahoma"/>
                <a:cs typeface="Tahoma"/>
              </a:rPr>
              <a:t>Tiempo</a:t>
            </a:r>
            <a:r>
              <a:rPr sz="1150" spc="5" dirty="0">
                <a:solidFill>
                  <a:srgbClr val="1A74BA"/>
                </a:solidFill>
                <a:latin typeface="Tahoma"/>
                <a:cs typeface="Tahoma"/>
              </a:rPr>
              <a:t> </a:t>
            </a:r>
            <a:r>
              <a:rPr sz="1150" spc="60" dirty="0">
                <a:solidFill>
                  <a:srgbClr val="1A74BA"/>
                </a:solidFill>
                <a:latin typeface="Tahoma"/>
                <a:cs typeface="Tahoma"/>
              </a:rPr>
              <a:t>de</a:t>
            </a:r>
            <a:r>
              <a:rPr sz="1150" spc="10" dirty="0">
                <a:solidFill>
                  <a:srgbClr val="1A74BA"/>
                </a:solidFill>
                <a:latin typeface="Tahoma"/>
                <a:cs typeface="Tahoma"/>
              </a:rPr>
              <a:t> </a:t>
            </a:r>
            <a:r>
              <a:rPr sz="1150" spc="50" dirty="0">
                <a:solidFill>
                  <a:srgbClr val="1A74BA"/>
                </a:solidFill>
                <a:latin typeface="Tahoma"/>
                <a:cs typeface="Tahoma"/>
              </a:rPr>
              <a:t>escaneo</a:t>
            </a:r>
            <a:r>
              <a:rPr sz="1150" spc="5" dirty="0">
                <a:solidFill>
                  <a:srgbClr val="1A74BA"/>
                </a:solidFill>
                <a:latin typeface="Tahoma"/>
                <a:cs typeface="Tahoma"/>
              </a:rPr>
              <a:t> </a:t>
            </a:r>
            <a:r>
              <a:rPr sz="1150" spc="60" dirty="0">
                <a:solidFill>
                  <a:srgbClr val="1A74BA"/>
                </a:solidFill>
                <a:latin typeface="Tahoma"/>
                <a:cs typeface="Tahoma"/>
              </a:rPr>
              <a:t>de</a:t>
            </a:r>
            <a:r>
              <a:rPr sz="1150" spc="10" dirty="0">
                <a:solidFill>
                  <a:srgbClr val="1A74BA"/>
                </a:solidFill>
                <a:latin typeface="Tahoma"/>
                <a:cs typeface="Tahoma"/>
              </a:rPr>
              <a:t> </a:t>
            </a:r>
            <a:r>
              <a:rPr sz="1150" spc="70" dirty="0">
                <a:solidFill>
                  <a:srgbClr val="1A74BA"/>
                </a:solidFill>
                <a:latin typeface="Tahoma"/>
                <a:cs typeface="Tahoma"/>
              </a:rPr>
              <a:t>un</a:t>
            </a:r>
            <a:r>
              <a:rPr sz="1150" spc="5" dirty="0">
                <a:solidFill>
                  <a:srgbClr val="1A74BA"/>
                </a:solidFill>
                <a:latin typeface="Tahoma"/>
                <a:cs typeface="Tahoma"/>
              </a:rPr>
              <a:t> </a:t>
            </a:r>
            <a:r>
              <a:rPr sz="1150" dirty="0">
                <a:solidFill>
                  <a:srgbClr val="1A74BA"/>
                </a:solidFill>
                <a:latin typeface="Tahoma"/>
                <a:cs typeface="Tahoma"/>
              </a:rPr>
              <a:t>caso</a:t>
            </a:r>
            <a:r>
              <a:rPr sz="1150" spc="10" dirty="0">
                <a:solidFill>
                  <a:srgbClr val="1A74BA"/>
                </a:solidFill>
                <a:latin typeface="Tahoma"/>
                <a:cs typeface="Tahoma"/>
              </a:rPr>
              <a:t> </a:t>
            </a:r>
            <a:r>
              <a:rPr sz="1150" spc="-114" dirty="0">
                <a:solidFill>
                  <a:srgbClr val="1A74BA"/>
                </a:solidFill>
                <a:latin typeface="Tahoma"/>
                <a:cs typeface="Tahoma"/>
              </a:rPr>
              <a:t>:</a:t>
            </a:r>
            <a:r>
              <a:rPr sz="1150" spc="10" dirty="0">
                <a:solidFill>
                  <a:srgbClr val="1A74BA"/>
                </a:solidFill>
                <a:latin typeface="Tahoma"/>
                <a:cs typeface="Tahoma"/>
              </a:rPr>
              <a:t> </a:t>
            </a:r>
            <a:r>
              <a:rPr sz="1150" dirty="0">
                <a:solidFill>
                  <a:srgbClr val="1A74BA"/>
                </a:solidFill>
                <a:latin typeface="Tahoma"/>
                <a:cs typeface="Tahoma"/>
              </a:rPr>
              <a:t>2</a:t>
            </a:r>
            <a:r>
              <a:rPr sz="1150" spc="5" dirty="0">
                <a:solidFill>
                  <a:srgbClr val="1A74BA"/>
                </a:solidFill>
                <a:latin typeface="Tahoma"/>
                <a:cs typeface="Tahoma"/>
              </a:rPr>
              <a:t> </a:t>
            </a:r>
            <a:r>
              <a:rPr sz="1150" spc="45" dirty="0">
                <a:solidFill>
                  <a:srgbClr val="1A74BA"/>
                </a:solidFill>
                <a:latin typeface="Tahoma"/>
                <a:cs typeface="Tahoma"/>
              </a:rPr>
              <a:t>min</a:t>
            </a:r>
            <a:endParaRPr sz="1150">
              <a:latin typeface="Tahoma"/>
              <a:cs typeface="Tahoma"/>
            </a:endParaRPr>
          </a:p>
          <a:p>
            <a:pPr marL="841375">
              <a:lnSpc>
                <a:spcPct val="100000"/>
              </a:lnSpc>
              <a:spcBef>
                <a:spcPts val="204"/>
              </a:spcBef>
            </a:pPr>
            <a:r>
              <a:rPr sz="1000" dirty="0">
                <a:solidFill>
                  <a:srgbClr val="676666"/>
                </a:solidFill>
                <a:latin typeface="Tahoma"/>
                <a:cs typeface="Tahoma"/>
              </a:rPr>
              <a:t>(Maxilar</a:t>
            </a:r>
            <a:r>
              <a:rPr sz="1000" spc="100" dirty="0">
                <a:solidFill>
                  <a:srgbClr val="676666"/>
                </a:solidFill>
                <a:latin typeface="Tahoma"/>
                <a:cs typeface="Tahoma"/>
              </a:rPr>
              <a:t> </a:t>
            </a:r>
            <a:r>
              <a:rPr sz="1000" spc="-165" dirty="0">
                <a:solidFill>
                  <a:srgbClr val="676666"/>
                </a:solidFill>
                <a:latin typeface="Tahoma"/>
                <a:cs typeface="Tahoma"/>
              </a:rPr>
              <a:t>+</a:t>
            </a:r>
            <a:r>
              <a:rPr sz="1000" spc="100" dirty="0">
                <a:solidFill>
                  <a:srgbClr val="676666"/>
                </a:solidFill>
                <a:latin typeface="Tahoma"/>
                <a:cs typeface="Tahoma"/>
              </a:rPr>
              <a:t> </a:t>
            </a:r>
            <a:r>
              <a:rPr sz="1000" dirty="0">
                <a:solidFill>
                  <a:srgbClr val="676666"/>
                </a:solidFill>
                <a:latin typeface="Tahoma"/>
                <a:cs typeface="Tahoma"/>
              </a:rPr>
              <a:t>mandibular</a:t>
            </a:r>
            <a:r>
              <a:rPr sz="1000" spc="100" dirty="0">
                <a:solidFill>
                  <a:srgbClr val="676666"/>
                </a:solidFill>
                <a:latin typeface="Tahoma"/>
                <a:cs typeface="Tahoma"/>
              </a:rPr>
              <a:t> </a:t>
            </a:r>
            <a:r>
              <a:rPr sz="1000" spc="-165" dirty="0">
                <a:solidFill>
                  <a:srgbClr val="676666"/>
                </a:solidFill>
                <a:latin typeface="Tahoma"/>
                <a:cs typeface="Tahoma"/>
              </a:rPr>
              <a:t>+</a:t>
            </a:r>
            <a:r>
              <a:rPr sz="1000" spc="100" dirty="0">
                <a:solidFill>
                  <a:srgbClr val="676666"/>
                </a:solidFill>
                <a:latin typeface="Tahoma"/>
                <a:cs typeface="Tahoma"/>
              </a:rPr>
              <a:t> </a:t>
            </a:r>
            <a:r>
              <a:rPr sz="1000" spc="-10" dirty="0">
                <a:solidFill>
                  <a:srgbClr val="676666"/>
                </a:solidFill>
                <a:latin typeface="Tahoma"/>
                <a:cs typeface="Tahoma"/>
              </a:rPr>
              <a:t>oclusión)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25"/>
              </a:spcBef>
            </a:pPr>
            <a:endParaRPr sz="1000">
              <a:latin typeface="Tahoma"/>
              <a:cs typeface="Tahoma"/>
            </a:endParaRPr>
          </a:p>
          <a:p>
            <a:pPr marL="841375">
              <a:lnSpc>
                <a:spcPct val="100000"/>
              </a:lnSpc>
            </a:pPr>
            <a:r>
              <a:rPr sz="1150" spc="10" dirty="0">
                <a:solidFill>
                  <a:srgbClr val="1A74BA"/>
                </a:solidFill>
                <a:latin typeface="Tahoma"/>
                <a:cs typeface="Tahoma"/>
              </a:rPr>
              <a:t>1</a:t>
            </a:r>
            <a:r>
              <a:rPr sz="1150" spc="25" dirty="0">
                <a:solidFill>
                  <a:srgbClr val="1A74BA"/>
                </a:solidFill>
                <a:latin typeface="Tahoma"/>
                <a:cs typeface="Tahoma"/>
              </a:rPr>
              <a:t> </a:t>
            </a:r>
            <a:r>
              <a:rPr sz="1150" spc="10" dirty="0">
                <a:solidFill>
                  <a:srgbClr val="1A74BA"/>
                </a:solidFill>
                <a:latin typeface="Tahoma"/>
                <a:cs typeface="Tahoma"/>
              </a:rPr>
              <a:t>carga</a:t>
            </a:r>
            <a:r>
              <a:rPr sz="1150" spc="30" dirty="0">
                <a:solidFill>
                  <a:srgbClr val="1A74BA"/>
                </a:solidFill>
                <a:latin typeface="Tahoma"/>
                <a:cs typeface="Tahoma"/>
              </a:rPr>
              <a:t> </a:t>
            </a:r>
            <a:r>
              <a:rPr sz="1150" spc="10" dirty="0">
                <a:solidFill>
                  <a:srgbClr val="1A74BA"/>
                </a:solidFill>
                <a:latin typeface="Tahoma"/>
                <a:cs typeface="Tahoma"/>
              </a:rPr>
              <a:t>se</a:t>
            </a:r>
            <a:r>
              <a:rPr sz="1150" spc="30" dirty="0">
                <a:solidFill>
                  <a:srgbClr val="1A74BA"/>
                </a:solidFill>
                <a:latin typeface="Tahoma"/>
                <a:cs typeface="Tahoma"/>
              </a:rPr>
              <a:t> </a:t>
            </a:r>
            <a:r>
              <a:rPr sz="1150" spc="60" dirty="0">
                <a:solidFill>
                  <a:srgbClr val="1A74BA"/>
                </a:solidFill>
                <a:latin typeface="Tahoma"/>
                <a:cs typeface="Tahoma"/>
              </a:rPr>
              <a:t>puede</a:t>
            </a:r>
            <a:r>
              <a:rPr sz="1150" spc="25" dirty="0">
                <a:solidFill>
                  <a:srgbClr val="1A74BA"/>
                </a:solidFill>
                <a:latin typeface="Tahoma"/>
                <a:cs typeface="Tahoma"/>
              </a:rPr>
              <a:t> </a:t>
            </a:r>
            <a:r>
              <a:rPr sz="1150" spc="10" dirty="0">
                <a:solidFill>
                  <a:srgbClr val="1A74BA"/>
                </a:solidFill>
                <a:latin typeface="Tahoma"/>
                <a:cs typeface="Tahoma"/>
              </a:rPr>
              <a:t>utilizar</a:t>
            </a:r>
            <a:r>
              <a:rPr sz="1150" spc="30" dirty="0">
                <a:solidFill>
                  <a:srgbClr val="1A74BA"/>
                </a:solidFill>
                <a:latin typeface="Tahoma"/>
                <a:cs typeface="Tahoma"/>
              </a:rPr>
              <a:t> </a:t>
            </a:r>
            <a:r>
              <a:rPr sz="1150" spc="50" dirty="0">
                <a:solidFill>
                  <a:srgbClr val="1A74BA"/>
                </a:solidFill>
                <a:latin typeface="Tahoma"/>
                <a:cs typeface="Tahoma"/>
              </a:rPr>
              <a:t>para</a:t>
            </a:r>
            <a:r>
              <a:rPr sz="1150" spc="30" dirty="0">
                <a:solidFill>
                  <a:srgbClr val="1A74BA"/>
                </a:solidFill>
                <a:latin typeface="Tahoma"/>
                <a:cs typeface="Tahoma"/>
              </a:rPr>
              <a:t> </a:t>
            </a:r>
            <a:r>
              <a:rPr sz="1150" spc="10" dirty="0">
                <a:solidFill>
                  <a:srgbClr val="1A74BA"/>
                </a:solidFill>
                <a:latin typeface="Tahoma"/>
                <a:cs typeface="Tahoma"/>
              </a:rPr>
              <a:t>hasta</a:t>
            </a:r>
            <a:r>
              <a:rPr sz="1150" spc="25" dirty="0">
                <a:solidFill>
                  <a:srgbClr val="1A74BA"/>
                </a:solidFill>
                <a:latin typeface="Tahoma"/>
                <a:cs typeface="Tahoma"/>
              </a:rPr>
              <a:t> </a:t>
            </a:r>
            <a:r>
              <a:rPr sz="1150" spc="10" dirty="0">
                <a:solidFill>
                  <a:srgbClr val="1A74BA"/>
                </a:solidFill>
                <a:latin typeface="Tahoma"/>
                <a:cs typeface="Tahoma"/>
              </a:rPr>
              <a:t>60</a:t>
            </a:r>
            <a:r>
              <a:rPr sz="1150" spc="30" dirty="0">
                <a:solidFill>
                  <a:srgbClr val="1A74BA"/>
                </a:solidFill>
                <a:latin typeface="Tahoma"/>
                <a:cs typeface="Tahoma"/>
              </a:rPr>
              <a:t> </a:t>
            </a:r>
            <a:r>
              <a:rPr sz="1150" spc="-10" dirty="0">
                <a:solidFill>
                  <a:srgbClr val="1A74BA"/>
                </a:solidFill>
                <a:latin typeface="Tahoma"/>
                <a:cs typeface="Tahoma"/>
              </a:rPr>
              <a:t>casos.</a:t>
            </a:r>
            <a:endParaRPr sz="115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407816" y="6633825"/>
            <a:ext cx="30797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676666"/>
                </a:solidFill>
                <a:latin typeface="Tahoma"/>
                <a:cs typeface="Tahoma"/>
              </a:rPr>
              <a:t>HD</a:t>
            </a:r>
            <a:r>
              <a:rPr sz="800" spc="-35" dirty="0">
                <a:solidFill>
                  <a:srgbClr val="676666"/>
                </a:solidFill>
                <a:latin typeface="Tahoma"/>
                <a:cs typeface="Tahoma"/>
              </a:rPr>
              <a:t> </a:t>
            </a:r>
            <a:r>
              <a:rPr sz="800" spc="-25" dirty="0">
                <a:solidFill>
                  <a:srgbClr val="676666"/>
                </a:solidFill>
                <a:latin typeface="Tahoma"/>
                <a:cs typeface="Tahoma"/>
              </a:rPr>
              <a:t>on</a:t>
            </a:r>
            <a:endParaRPr sz="8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829656" y="6633825"/>
            <a:ext cx="31178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676666"/>
                </a:solidFill>
                <a:latin typeface="Tahoma"/>
                <a:cs typeface="Tahoma"/>
              </a:rPr>
              <a:t>HD</a:t>
            </a:r>
            <a:r>
              <a:rPr sz="800" spc="-35" dirty="0">
                <a:solidFill>
                  <a:srgbClr val="676666"/>
                </a:solidFill>
                <a:latin typeface="Tahoma"/>
                <a:cs typeface="Tahoma"/>
              </a:rPr>
              <a:t> </a:t>
            </a:r>
            <a:r>
              <a:rPr sz="800" spc="-25" dirty="0">
                <a:solidFill>
                  <a:srgbClr val="676666"/>
                </a:solidFill>
                <a:latin typeface="Tahoma"/>
                <a:cs typeface="Tahoma"/>
              </a:rPr>
              <a:t>off</a:t>
            </a:r>
            <a:endParaRPr sz="8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6199" y="6722288"/>
            <a:ext cx="3989070" cy="713105"/>
          </a:xfrm>
          <a:prstGeom prst="rect">
            <a:avLst/>
          </a:prstGeom>
        </p:spPr>
        <p:txBody>
          <a:bodyPr vert="horz" wrap="square" lIns="0" tIns="77470" rIns="0" bIns="0" rtlCol="0">
            <a:spAutoFit/>
          </a:bodyPr>
          <a:lstStyle/>
          <a:p>
            <a:pPr marR="207645" algn="ctr">
              <a:lnSpc>
                <a:spcPct val="100000"/>
              </a:lnSpc>
              <a:spcBef>
                <a:spcPts val="610"/>
              </a:spcBef>
              <a:tabLst>
                <a:tab pos="390525" algn="l"/>
              </a:tabLst>
            </a:pPr>
            <a:r>
              <a:rPr sz="850" spc="-85" dirty="0">
                <a:solidFill>
                  <a:srgbClr val="676666"/>
                </a:solidFill>
                <a:latin typeface="Tahoma"/>
                <a:cs typeface="Tahoma"/>
              </a:rPr>
              <a:t>IA</a:t>
            </a:r>
            <a:r>
              <a:rPr sz="850" spc="-65" dirty="0">
                <a:solidFill>
                  <a:srgbClr val="676666"/>
                </a:solidFill>
                <a:latin typeface="Tahoma"/>
                <a:cs typeface="Tahoma"/>
              </a:rPr>
              <a:t> </a:t>
            </a:r>
            <a:r>
              <a:rPr sz="850" spc="-25" dirty="0">
                <a:solidFill>
                  <a:srgbClr val="676666"/>
                </a:solidFill>
                <a:latin typeface="Tahoma"/>
                <a:cs typeface="Tahoma"/>
              </a:rPr>
              <a:t>on</a:t>
            </a:r>
            <a:r>
              <a:rPr sz="850" dirty="0">
                <a:solidFill>
                  <a:srgbClr val="676666"/>
                </a:solidFill>
                <a:latin typeface="Tahoma"/>
                <a:cs typeface="Tahoma"/>
              </a:rPr>
              <a:t>	</a:t>
            </a:r>
            <a:r>
              <a:rPr sz="850" spc="-85" dirty="0">
                <a:solidFill>
                  <a:srgbClr val="676666"/>
                </a:solidFill>
                <a:latin typeface="Tahoma"/>
                <a:cs typeface="Tahoma"/>
              </a:rPr>
              <a:t>IA</a:t>
            </a:r>
            <a:r>
              <a:rPr sz="850" spc="-65" dirty="0">
                <a:solidFill>
                  <a:srgbClr val="676666"/>
                </a:solidFill>
                <a:latin typeface="Tahoma"/>
                <a:cs typeface="Tahoma"/>
              </a:rPr>
              <a:t> </a:t>
            </a:r>
            <a:r>
              <a:rPr sz="850" spc="-25" dirty="0">
                <a:solidFill>
                  <a:srgbClr val="676666"/>
                </a:solidFill>
                <a:latin typeface="Tahoma"/>
                <a:cs typeface="Tahoma"/>
              </a:rPr>
              <a:t>off</a:t>
            </a:r>
            <a:endParaRPr sz="85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15"/>
              </a:spcBef>
            </a:pPr>
            <a:endParaRPr sz="8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2200" spc="-155" dirty="0">
                <a:solidFill>
                  <a:srgbClr val="018FC6"/>
                </a:solidFill>
                <a:latin typeface="Trebuchet MS"/>
                <a:cs typeface="Trebuchet MS"/>
              </a:rPr>
              <a:t>Funciones</a:t>
            </a:r>
            <a:r>
              <a:rPr sz="2200" spc="-15" dirty="0">
                <a:solidFill>
                  <a:srgbClr val="018FC6"/>
                </a:solidFill>
                <a:latin typeface="Trebuchet MS"/>
                <a:cs typeface="Trebuchet MS"/>
              </a:rPr>
              <a:t> </a:t>
            </a:r>
            <a:r>
              <a:rPr sz="2200" spc="-220" dirty="0">
                <a:solidFill>
                  <a:srgbClr val="018FC6"/>
                </a:solidFill>
                <a:latin typeface="Trebuchet MS"/>
                <a:cs typeface="Trebuchet MS"/>
              </a:rPr>
              <a:t>de</a:t>
            </a:r>
            <a:r>
              <a:rPr sz="2200" spc="-15" dirty="0">
                <a:solidFill>
                  <a:srgbClr val="018FC6"/>
                </a:solidFill>
                <a:latin typeface="Trebuchet MS"/>
                <a:cs typeface="Trebuchet MS"/>
              </a:rPr>
              <a:t> </a:t>
            </a:r>
            <a:r>
              <a:rPr sz="2200" spc="-160" dirty="0">
                <a:solidFill>
                  <a:srgbClr val="018FC6"/>
                </a:solidFill>
                <a:latin typeface="Trebuchet MS"/>
                <a:cs typeface="Trebuchet MS"/>
              </a:rPr>
              <a:t>software</a:t>
            </a:r>
            <a:r>
              <a:rPr sz="2200" spc="-15" dirty="0">
                <a:solidFill>
                  <a:srgbClr val="018FC6"/>
                </a:solidFill>
                <a:latin typeface="Trebuchet MS"/>
                <a:cs typeface="Trebuchet MS"/>
              </a:rPr>
              <a:t> </a:t>
            </a:r>
            <a:r>
              <a:rPr sz="2200" spc="-110" dirty="0">
                <a:solidFill>
                  <a:srgbClr val="018FC6"/>
                </a:solidFill>
                <a:latin typeface="Trebuchet MS"/>
                <a:cs typeface="Trebuchet MS"/>
              </a:rPr>
              <a:t>profesionales</a:t>
            </a:r>
            <a:endParaRPr sz="22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96472" y="7544234"/>
            <a:ext cx="1599565" cy="172338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54700"/>
              </a:lnSpc>
              <a:spcBef>
                <a:spcPts val="95"/>
              </a:spcBef>
            </a:pPr>
            <a:r>
              <a:rPr sz="1200" b="1" spc="-85" dirty="0">
                <a:solidFill>
                  <a:srgbClr val="676666"/>
                </a:solidFill>
                <a:latin typeface="Trebuchet MS"/>
                <a:cs typeface="Trebuchet MS"/>
              </a:rPr>
              <a:t>Simulación</a:t>
            </a:r>
            <a:r>
              <a:rPr sz="1200" b="1" spc="-20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200" b="1" spc="-150" dirty="0">
                <a:solidFill>
                  <a:srgbClr val="676666"/>
                </a:solidFill>
                <a:latin typeface="Trebuchet MS"/>
                <a:cs typeface="Trebuchet MS"/>
              </a:rPr>
              <a:t>de</a:t>
            </a:r>
            <a:r>
              <a:rPr sz="1200" b="1" spc="-20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200" b="1" spc="-110" dirty="0">
                <a:solidFill>
                  <a:srgbClr val="676666"/>
                </a:solidFill>
                <a:latin typeface="Trebuchet MS"/>
                <a:cs typeface="Trebuchet MS"/>
              </a:rPr>
              <a:t>ortodoncia. </a:t>
            </a:r>
            <a:r>
              <a:rPr sz="1200" b="1" spc="-95" dirty="0">
                <a:solidFill>
                  <a:srgbClr val="676666"/>
                </a:solidFill>
                <a:latin typeface="Trebuchet MS"/>
                <a:cs typeface="Trebuchet MS"/>
              </a:rPr>
              <a:t>Informe</a:t>
            </a:r>
            <a:r>
              <a:rPr sz="1200" b="1" spc="5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200" b="1" spc="-150" dirty="0">
                <a:solidFill>
                  <a:srgbClr val="676666"/>
                </a:solidFill>
                <a:latin typeface="Trebuchet MS"/>
                <a:cs typeface="Trebuchet MS"/>
              </a:rPr>
              <a:t>de</a:t>
            </a:r>
            <a:r>
              <a:rPr sz="1200" b="1" spc="10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200" b="1" spc="-95" dirty="0">
                <a:solidFill>
                  <a:srgbClr val="676666"/>
                </a:solidFill>
                <a:latin typeface="Trebuchet MS"/>
                <a:cs typeface="Trebuchet MS"/>
              </a:rPr>
              <a:t>salud</a:t>
            </a:r>
            <a:r>
              <a:rPr sz="1200" b="1" spc="10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200" b="1" spc="-10" dirty="0">
                <a:solidFill>
                  <a:srgbClr val="676666"/>
                </a:solidFill>
                <a:latin typeface="Trebuchet MS"/>
                <a:cs typeface="Trebuchet MS"/>
              </a:rPr>
              <a:t>bucal.</a:t>
            </a:r>
            <a:endParaRPr sz="1200">
              <a:latin typeface="Trebuchet MS"/>
              <a:cs typeface="Trebuchet MS"/>
            </a:endParaRPr>
          </a:p>
          <a:p>
            <a:pPr marL="12700" marR="347345">
              <a:lnSpc>
                <a:spcPct val="154700"/>
              </a:lnSpc>
              <a:spcBef>
                <a:spcPts val="5"/>
              </a:spcBef>
            </a:pPr>
            <a:r>
              <a:rPr sz="1200" b="1" spc="-125" dirty="0">
                <a:solidFill>
                  <a:srgbClr val="676666"/>
                </a:solidFill>
                <a:latin typeface="Trebuchet MS"/>
                <a:cs typeface="Trebuchet MS"/>
              </a:rPr>
              <a:t>Creador</a:t>
            </a:r>
            <a:r>
              <a:rPr sz="1200" b="1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200" b="1" spc="-150" dirty="0">
                <a:solidFill>
                  <a:srgbClr val="676666"/>
                </a:solidFill>
                <a:latin typeface="Trebuchet MS"/>
                <a:cs typeface="Trebuchet MS"/>
              </a:rPr>
              <a:t>de</a:t>
            </a:r>
            <a:r>
              <a:rPr sz="1200" b="1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200" b="1" spc="-110" dirty="0">
                <a:solidFill>
                  <a:srgbClr val="676666"/>
                </a:solidFill>
                <a:latin typeface="Trebuchet MS"/>
                <a:cs typeface="Trebuchet MS"/>
              </a:rPr>
              <a:t>modelos. </a:t>
            </a:r>
            <a:r>
              <a:rPr sz="1200" b="1" spc="-95" dirty="0">
                <a:solidFill>
                  <a:srgbClr val="676666"/>
                </a:solidFill>
                <a:latin typeface="Trebuchet MS"/>
                <a:cs typeface="Trebuchet MS"/>
              </a:rPr>
              <a:t>Diseño</a:t>
            </a:r>
            <a:r>
              <a:rPr sz="1200" b="1" spc="20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200" b="1" spc="-20" dirty="0">
                <a:solidFill>
                  <a:srgbClr val="676666"/>
                </a:solidFill>
                <a:latin typeface="Trebuchet MS"/>
                <a:cs typeface="Trebuchet MS"/>
              </a:rPr>
              <a:t>temporal.</a:t>
            </a:r>
            <a:endParaRPr sz="1200">
              <a:latin typeface="Trebuchet MS"/>
              <a:cs typeface="Trebuchet MS"/>
            </a:endParaRPr>
          </a:p>
          <a:p>
            <a:pPr marL="12700" marR="177165">
              <a:lnSpc>
                <a:spcPct val="154700"/>
              </a:lnSpc>
            </a:pPr>
            <a:r>
              <a:rPr sz="1200" b="1" spc="-95" dirty="0">
                <a:solidFill>
                  <a:srgbClr val="676666"/>
                </a:solidFill>
                <a:latin typeface="Trebuchet MS"/>
                <a:cs typeface="Trebuchet MS"/>
              </a:rPr>
              <a:t>Diseño</a:t>
            </a:r>
            <a:r>
              <a:rPr sz="1200" b="1" spc="20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200" b="1" spc="-20" dirty="0">
                <a:solidFill>
                  <a:srgbClr val="676666"/>
                </a:solidFill>
                <a:latin typeface="Trebuchet MS"/>
                <a:cs typeface="Trebuchet MS"/>
              </a:rPr>
              <a:t>IBT. </a:t>
            </a:r>
            <a:r>
              <a:rPr sz="1200" b="1" spc="-95" dirty="0">
                <a:solidFill>
                  <a:srgbClr val="676666"/>
                </a:solidFill>
                <a:latin typeface="Trebuchet MS"/>
                <a:cs typeface="Trebuchet MS"/>
              </a:rPr>
              <a:t>Seguimientos</a:t>
            </a:r>
            <a:r>
              <a:rPr sz="1200" b="1" spc="-10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200" b="1" spc="-150" dirty="0">
                <a:solidFill>
                  <a:srgbClr val="676666"/>
                </a:solidFill>
                <a:latin typeface="Trebuchet MS"/>
                <a:cs typeface="Trebuchet MS"/>
              </a:rPr>
              <a:t>de</a:t>
            </a:r>
            <a:r>
              <a:rPr sz="1200" b="1" spc="-10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200" b="1" spc="-85" dirty="0">
                <a:solidFill>
                  <a:srgbClr val="676666"/>
                </a:solidFill>
                <a:latin typeface="Trebuchet MS"/>
                <a:cs typeface="Trebuchet MS"/>
              </a:rPr>
              <a:t>casos.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04528" y="7662820"/>
            <a:ext cx="2303780" cy="46926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000" spc="-50" dirty="0">
                <a:solidFill>
                  <a:srgbClr val="676666"/>
                </a:solidFill>
                <a:latin typeface="Trebuchet MS"/>
                <a:cs typeface="Trebuchet MS"/>
              </a:rPr>
              <a:t>Simulación</a:t>
            </a:r>
            <a:r>
              <a:rPr sz="1000" spc="-5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000" spc="-95" dirty="0">
                <a:solidFill>
                  <a:srgbClr val="676666"/>
                </a:solidFill>
                <a:latin typeface="Trebuchet MS"/>
                <a:cs typeface="Trebuchet MS"/>
              </a:rPr>
              <a:t>del</a:t>
            </a:r>
            <a:r>
              <a:rPr sz="1000" spc="-5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000" spc="-85" dirty="0">
                <a:solidFill>
                  <a:srgbClr val="676666"/>
                </a:solidFill>
                <a:latin typeface="Trebuchet MS"/>
                <a:cs typeface="Trebuchet MS"/>
              </a:rPr>
              <a:t>tratamiento</a:t>
            </a:r>
            <a:r>
              <a:rPr sz="1000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000" spc="-80" dirty="0">
                <a:solidFill>
                  <a:srgbClr val="676666"/>
                </a:solidFill>
                <a:latin typeface="Trebuchet MS"/>
                <a:cs typeface="Trebuchet MS"/>
              </a:rPr>
              <a:t>en</a:t>
            </a:r>
            <a:r>
              <a:rPr sz="1000" spc="-5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000" spc="-105" dirty="0">
                <a:solidFill>
                  <a:srgbClr val="676666"/>
                </a:solidFill>
                <a:latin typeface="Trebuchet MS"/>
                <a:cs typeface="Trebuchet MS"/>
              </a:rPr>
              <a:t>el</a:t>
            </a:r>
            <a:r>
              <a:rPr sz="1000" spc="-5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000" spc="-10" dirty="0">
                <a:solidFill>
                  <a:srgbClr val="676666"/>
                </a:solidFill>
                <a:latin typeface="Trebuchet MS"/>
                <a:cs typeface="Trebuchet MS"/>
              </a:rPr>
              <a:t>momento.</a:t>
            </a:r>
            <a:endParaRPr sz="1000">
              <a:latin typeface="Trebuchet MS"/>
              <a:cs typeface="Trebuchet MS"/>
            </a:endParaRPr>
          </a:p>
          <a:p>
            <a:pPr marL="13970">
              <a:lnSpc>
                <a:spcPct val="100000"/>
              </a:lnSpc>
              <a:spcBef>
                <a:spcPts val="1050"/>
              </a:spcBef>
            </a:pPr>
            <a:r>
              <a:rPr sz="1000" spc="-90" dirty="0">
                <a:solidFill>
                  <a:srgbClr val="676666"/>
                </a:solidFill>
                <a:latin typeface="Trebuchet MS"/>
                <a:cs typeface="Trebuchet MS"/>
              </a:rPr>
              <a:t>Genera</a:t>
            </a:r>
            <a:r>
              <a:rPr sz="1000" spc="10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000" spc="-65" dirty="0">
                <a:solidFill>
                  <a:srgbClr val="676666"/>
                </a:solidFill>
                <a:latin typeface="Trebuchet MS"/>
                <a:cs typeface="Trebuchet MS"/>
              </a:rPr>
              <a:t>un</a:t>
            </a:r>
            <a:r>
              <a:rPr sz="1000" spc="10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000" spc="-70" dirty="0">
                <a:solidFill>
                  <a:srgbClr val="676666"/>
                </a:solidFill>
                <a:latin typeface="Trebuchet MS"/>
                <a:cs typeface="Trebuchet MS"/>
              </a:rPr>
              <a:t>informe</a:t>
            </a:r>
            <a:r>
              <a:rPr sz="1000" spc="15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000" spc="-95" dirty="0">
                <a:solidFill>
                  <a:srgbClr val="676666"/>
                </a:solidFill>
                <a:latin typeface="Trebuchet MS"/>
                <a:cs typeface="Trebuchet MS"/>
              </a:rPr>
              <a:t>de</a:t>
            </a:r>
            <a:r>
              <a:rPr sz="1000" spc="10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000" spc="-60" dirty="0">
                <a:solidFill>
                  <a:srgbClr val="676666"/>
                </a:solidFill>
                <a:latin typeface="Trebuchet MS"/>
                <a:cs typeface="Trebuchet MS"/>
              </a:rPr>
              <a:t>forma</a:t>
            </a:r>
            <a:r>
              <a:rPr sz="1000" spc="15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000" spc="-50" dirty="0">
                <a:solidFill>
                  <a:srgbClr val="676666"/>
                </a:solidFill>
                <a:latin typeface="Trebuchet MS"/>
                <a:cs typeface="Trebuchet MS"/>
              </a:rPr>
              <a:t>casi</a:t>
            </a:r>
            <a:r>
              <a:rPr sz="1000" spc="10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000" spc="-80" dirty="0">
                <a:solidFill>
                  <a:srgbClr val="676666"/>
                </a:solidFill>
                <a:latin typeface="Trebuchet MS"/>
                <a:cs typeface="Trebuchet MS"/>
              </a:rPr>
              <a:t>automática.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106166" y="8247560"/>
            <a:ext cx="3658235" cy="101790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000" spc="-50" dirty="0">
                <a:solidFill>
                  <a:srgbClr val="676666"/>
                </a:solidFill>
                <a:latin typeface="Trebuchet MS"/>
                <a:cs typeface="Trebuchet MS"/>
              </a:rPr>
              <a:t>Diseña</a:t>
            </a:r>
            <a:r>
              <a:rPr sz="1000" spc="-5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000" spc="-55" dirty="0">
                <a:solidFill>
                  <a:srgbClr val="676666"/>
                </a:solidFill>
                <a:latin typeface="Trebuchet MS"/>
                <a:cs typeface="Trebuchet MS"/>
              </a:rPr>
              <a:t>modelos</a:t>
            </a:r>
            <a:r>
              <a:rPr sz="1000" spc="-5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000" spc="-95" dirty="0">
                <a:solidFill>
                  <a:srgbClr val="676666"/>
                </a:solidFill>
                <a:latin typeface="Trebuchet MS"/>
                <a:cs typeface="Trebuchet MS"/>
              </a:rPr>
              <a:t>de</a:t>
            </a:r>
            <a:r>
              <a:rPr sz="1000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000" spc="-75" dirty="0">
                <a:solidFill>
                  <a:srgbClr val="676666"/>
                </a:solidFill>
                <a:latin typeface="Trebuchet MS"/>
                <a:cs typeface="Trebuchet MS"/>
              </a:rPr>
              <a:t>ortodoncia</a:t>
            </a:r>
            <a:r>
              <a:rPr sz="1000" spc="-5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000" dirty="0">
                <a:solidFill>
                  <a:srgbClr val="676666"/>
                </a:solidFill>
                <a:latin typeface="Trebuchet MS"/>
                <a:cs typeface="Trebuchet MS"/>
              </a:rPr>
              <a:t>o</a:t>
            </a:r>
            <a:r>
              <a:rPr sz="1000" spc="-5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000" spc="-65" dirty="0">
                <a:solidFill>
                  <a:srgbClr val="676666"/>
                </a:solidFill>
                <a:latin typeface="Trebuchet MS"/>
                <a:cs typeface="Trebuchet MS"/>
              </a:rPr>
              <a:t>restauración</a:t>
            </a:r>
            <a:r>
              <a:rPr sz="1000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000" spc="-60" dirty="0">
                <a:solidFill>
                  <a:srgbClr val="676666"/>
                </a:solidFill>
                <a:latin typeface="Trebuchet MS"/>
                <a:cs typeface="Trebuchet MS"/>
              </a:rPr>
              <a:t>para</a:t>
            </a:r>
            <a:r>
              <a:rPr sz="1000" spc="-5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000" dirty="0">
                <a:solidFill>
                  <a:srgbClr val="676666"/>
                </a:solidFill>
                <a:latin typeface="Trebuchet MS"/>
                <a:cs typeface="Trebuchet MS"/>
              </a:rPr>
              <a:t>su </a:t>
            </a:r>
            <a:r>
              <a:rPr sz="1000" spc="-10" dirty="0">
                <a:solidFill>
                  <a:srgbClr val="676666"/>
                </a:solidFill>
                <a:latin typeface="Trebuchet MS"/>
                <a:cs typeface="Trebuchet MS"/>
              </a:rPr>
              <a:t>impresión.</a:t>
            </a:r>
            <a:endParaRPr sz="1000">
              <a:latin typeface="Trebuchet MS"/>
              <a:cs typeface="Trebuchet MS"/>
            </a:endParaRPr>
          </a:p>
          <a:p>
            <a:pPr marL="12700" marR="5080">
              <a:lnSpc>
                <a:spcPct val="173300"/>
              </a:lnSpc>
              <a:spcBef>
                <a:spcPts val="180"/>
              </a:spcBef>
            </a:pPr>
            <a:r>
              <a:rPr sz="1000" spc="-40" dirty="0">
                <a:solidFill>
                  <a:srgbClr val="676666"/>
                </a:solidFill>
                <a:latin typeface="Trebuchet MS"/>
                <a:cs typeface="Trebuchet MS"/>
              </a:rPr>
              <a:t>Diseño</a:t>
            </a:r>
            <a:r>
              <a:rPr sz="1000" spc="-35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000" spc="-95" dirty="0">
                <a:solidFill>
                  <a:srgbClr val="676666"/>
                </a:solidFill>
                <a:latin typeface="Trebuchet MS"/>
                <a:cs typeface="Trebuchet MS"/>
              </a:rPr>
              <a:t>de</a:t>
            </a:r>
            <a:r>
              <a:rPr sz="1000" spc="-15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000" spc="-40" dirty="0">
                <a:solidFill>
                  <a:srgbClr val="676666"/>
                </a:solidFill>
                <a:latin typeface="Trebuchet MS"/>
                <a:cs typeface="Trebuchet MS"/>
              </a:rPr>
              <a:t>coronas</a:t>
            </a:r>
            <a:r>
              <a:rPr sz="1000" spc="-35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000" spc="-55" dirty="0">
                <a:solidFill>
                  <a:srgbClr val="676666"/>
                </a:solidFill>
                <a:latin typeface="Trebuchet MS"/>
                <a:cs typeface="Trebuchet MS"/>
              </a:rPr>
              <a:t>temporales</a:t>
            </a:r>
            <a:r>
              <a:rPr sz="1000" spc="180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000" spc="-60" dirty="0">
                <a:solidFill>
                  <a:srgbClr val="676666"/>
                </a:solidFill>
                <a:latin typeface="Trebuchet MS"/>
                <a:cs typeface="Trebuchet MS"/>
              </a:rPr>
              <a:t>para</a:t>
            </a:r>
            <a:r>
              <a:rPr sz="1000" spc="-15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000" dirty="0">
                <a:solidFill>
                  <a:srgbClr val="676666"/>
                </a:solidFill>
                <a:latin typeface="Trebuchet MS"/>
                <a:cs typeface="Trebuchet MS"/>
              </a:rPr>
              <a:t>su</a:t>
            </a:r>
            <a:r>
              <a:rPr sz="1000" spc="-30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000" spc="-50" dirty="0">
                <a:solidFill>
                  <a:srgbClr val="676666"/>
                </a:solidFill>
                <a:latin typeface="Trebuchet MS"/>
                <a:cs typeface="Trebuchet MS"/>
              </a:rPr>
              <a:t>impresión</a:t>
            </a:r>
            <a:r>
              <a:rPr sz="1000" spc="-25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000" spc="-80" dirty="0">
                <a:solidFill>
                  <a:srgbClr val="676666"/>
                </a:solidFill>
                <a:latin typeface="Trebuchet MS"/>
                <a:cs typeface="Trebuchet MS"/>
              </a:rPr>
              <a:t>en</a:t>
            </a:r>
            <a:r>
              <a:rPr sz="1000" spc="-15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000" spc="-70" dirty="0">
                <a:solidFill>
                  <a:srgbClr val="676666"/>
                </a:solidFill>
                <a:latin typeface="Trebuchet MS"/>
                <a:cs typeface="Trebuchet MS"/>
              </a:rPr>
              <a:t>la</a:t>
            </a:r>
            <a:r>
              <a:rPr sz="1000" spc="-15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000" spc="-55" dirty="0">
                <a:solidFill>
                  <a:srgbClr val="676666"/>
                </a:solidFill>
                <a:latin typeface="Trebuchet MS"/>
                <a:cs typeface="Trebuchet MS"/>
              </a:rPr>
              <a:t>propia</a:t>
            </a:r>
            <a:r>
              <a:rPr sz="1000" spc="-20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000" spc="-40" dirty="0">
                <a:solidFill>
                  <a:srgbClr val="676666"/>
                </a:solidFill>
                <a:latin typeface="Trebuchet MS"/>
                <a:cs typeface="Trebuchet MS"/>
              </a:rPr>
              <a:t>consulta Diseño</a:t>
            </a:r>
            <a:r>
              <a:rPr sz="1000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000" spc="-95" dirty="0">
                <a:solidFill>
                  <a:srgbClr val="676666"/>
                </a:solidFill>
                <a:latin typeface="Trebuchet MS"/>
                <a:cs typeface="Trebuchet MS"/>
              </a:rPr>
              <a:t>de</a:t>
            </a:r>
            <a:r>
              <a:rPr sz="1000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000" spc="-35" dirty="0">
                <a:solidFill>
                  <a:srgbClr val="676666"/>
                </a:solidFill>
                <a:latin typeface="Trebuchet MS"/>
                <a:cs typeface="Trebuchet MS"/>
              </a:rPr>
              <a:t>guías</a:t>
            </a:r>
            <a:r>
              <a:rPr sz="1000" spc="5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000" spc="-60" dirty="0">
                <a:solidFill>
                  <a:srgbClr val="676666"/>
                </a:solidFill>
                <a:latin typeface="Trebuchet MS"/>
                <a:cs typeface="Trebuchet MS"/>
              </a:rPr>
              <a:t>para</a:t>
            </a:r>
            <a:r>
              <a:rPr sz="1000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000" spc="-80" dirty="0">
                <a:solidFill>
                  <a:srgbClr val="676666"/>
                </a:solidFill>
                <a:latin typeface="Trebuchet MS"/>
                <a:cs typeface="Trebuchet MS"/>
              </a:rPr>
              <a:t>brackets</a:t>
            </a:r>
            <a:r>
              <a:rPr sz="1000" spc="5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000" spc="-110" dirty="0">
                <a:solidFill>
                  <a:srgbClr val="676666"/>
                </a:solidFill>
                <a:latin typeface="Trebuchet MS"/>
                <a:cs typeface="Trebuchet MS"/>
              </a:rPr>
              <a:t>que</a:t>
            </a:r>
            <a:r>
              <a:rPr sz="1000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000" spc="-55" dirty="0">
                <a:solidFill>
                  <a:srgbClr val="676666"/>
                </a:solidFill>
                <a:latin typeface="Trebuchet MS"/>
                <a:cs typeface="Trebuchet MS"/>
              </a:rPr>
              <a:t>podrá</a:t>
            </a:r>
            <a:r>
              <a:rPr sz="1000" spc="5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000" spc="-60" dirty="0">
                <a:solidFill>
                  <a:srgbClr val="676666"/>
                </a:solidFill>
                <a:latin typeface="Trebuchet MS"/>
                <a:cs typeface="Trebuchet MS"/>
              </a:rPr>
              <a:t>imprimir</a:t>
            </a:r>
            <a:r>
              <a:rPr sz="1000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000" spc="-25" dirty="0">
                <a:solidFill>
                  <a:srgbClr val="676666"/>
                </a:solidFill>
                <a:latin typeface="Trebuchet MS"/>
                <a:cs typeface="Trebuchet MS"/>
              </a:rPr>
              <a:t>directamente.</a:t>
            </a:r>
            <a:endParaRPr sz="1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30"/>
              </a:spcBef>
            </a:pPr>
            <a:r>
              <a:rPr sz="1000" spc="-60" dirty="0">
                <a:solidFill>
                  <a:srgbClr val="676666"/>
                </a:solidFill>
                <a:latin typeface="Trebuchet MS"/>
                <a:cs typeface="Trebuchet MS"/>
              </a:rPr>
              <a:t>Presenta</a:t>
            </a:r>
            <a:r>
              <a:rPr sz="1000" spc="-5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000" spc="-75" dirty="0">
                <a:solidFill>
                  <a:srgbClr val="676666"/>
                </a:solidFill>
                <a:latin typeface="Trebuchet MS"/>
                <a:cs typeface="Trebuchet MS"/>
              </a:rPr>
              <a:t>al</a:t>
            </a:r>
            <a:r>
              <a:rPr sz="1000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000" spc="-95" dirty="0">
                <a:solidFill>
                  <a:srgbClr val="676666"/>
                </a:solidFill>
                <a:latin typeface="Trebuchet MS"/>
                <a:cs typeface="Trebuchet MS"/>
              </a:rPr>
              <a:t>paciente</a:t>
            </a:r>
            <a:r>
              <a:rPr sz="1000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000" spc="-95" dirty="0">
                <a:solidFill>
                  <a:srgbClr val="676666"/>
                </a:solidFill>
                <a:latin typeface="Trebuchet MS"/>
                <a:cs typeface="Trebuchet MS"/>
              </a:rPr>
              <a:t>de</a:t>
            </a:r>
            <a:r>
              <a:rPr sz="1000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000" spc="-60" dirty="0">
                <a:solidFill>
                  <a:srgbClr val="676666"/>
                </a:solidFill>
                <a:latin typeface="Trebuchet MS"/>
                <a:cs typeface="Trebuchet MS"/>
              </a:rPr>
              <a:t>forma</a:t>
            </a:r>
            <a:r>
              <a:rPr sz="1000" spc="-5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000" spc="-50" dirty="0">
                <a:solidFill>
                  <a:srgbClr val="676666"/>
                </a:solidFill>
                <a:latin typeface="Trebuchet MS"/>
                <a:cs typeface="Trebuchet MS"/>
              </a:rPr>
              <a:t>visual</a:t>
            </a:r>
            <a:r>
              <a:rPr sz="1000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000" spc="-10" dirty="0">
                <a:solidFill>
                  <a:srgbClr val="676666"/>
                </a:solidFill>
                <a:latin typeface="Trebuchet MS"/>
                <a:cs typeface="Trebuchet MS"/>
              </a:rPr>
              <a:t>los</a:t>
            </a:r>
            <a:r>
              <a:rPr sz="1000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000" spc="-60" dirty="0">
                <a:solidFill>
                  <a:srgbClr val="676666"/>
                </a:solidFill>
                <a:latin typeface="Trebuchet MS"/>
                <a:cs typeface="Trebuchet MS"/>
              </a:rPr>
              <a:t>cambios</a:t>
            </a:r>
            <a:r>
              <a:rPr sz="1000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000" spc="-10" dirty="0">
                <a:solidFill>
                  <a:srgbClr val="676666"/>
                </a:solidFill>
                <a:latin typeface="Trebuchet MS"/>
                <a:cs typeface="Trebuchet MS"/>
              </a:rPr>
              <a:t>producidos.</a:t>
            </a:r>
            <a:endParaRPr sz="1000">
              <a:latin typeface="Trebuchet MS"/>
              <a:cs typeface="Trebuchet MS"/>
            </a:endParaRPr>
          </a:p>
        </p:txBody>
      </p:sp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8729" y="312977"/>
            <a:ext cx="1333499" cy="352424"/>
          </a:xfrm>
          <a:prstGeom prst="rect">
            <a:avLst/>
          </a:prstGeom>
        </p:spPr>
      </p:pic>
      <p:sp>
        <p:nvSpPr>
          <p:cNvPr id="65" name="object 65"/>
          <p:cNvSpPr txBox="1"/>
          <p:nvPr/>
        </p:nvSpPr>
        <p:spPr>
          <a:xfrm>
            <a:off x="406199" y="3963685"/>
            <a:ext cx="3250565" cy="150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spc="-215" dirty="0">
                <a:solidFill>
                  <a:srgbClr val="018FC6"/>
                </a:solidFill>
                <a:latin typeface="Trebuchet MS"/>
                <a:cs typeface="Trebuchet MS"/>
              </a:rPr>
              <a:t>Potente</a:t>
            </a:r>
            <a:r>
              <a:rPr sz="2200" spc="-20" dirty="0">
                <a:solidFill>
                  <a:srgbClr val="018FC6"/>
                </a:solidFill>
                <a:latin typeface="Trebuchet MS"/>
                <a:cs typeface="Trebuchet MS"/>
              </a:rPr>
              <a:t> </a:t>
            </a:r>
            <a:r>
              <a:rPr sz="2200" spc="-150" dirty="0">
                <a:solidFill>
                  <a:srgbClr val="018FC6"/>
                </a:solidFill>
                <a:latin typeface="Trebuchet MS"/>
                <a:cs typeface="Trebuchet MS"/>
              </a:rPr>
              <a:t>asistencia</a:t>
            </a:r>
            <a:r>
              <a:rPr sz="2200" spc="-20" dirty="0">
                <a:solidFill>
                  <a:srgbClr val="018FC6"/>
                </a:solidFill>
                <a:latin typeface="Trebuchet MS"/>
                <a:cs typeface="Trebuchet MS"/>
              </a:rPr>
              <a:t> </a:t>
            </a:r>
            <a:r>
              <a:rPr sz="2200" spc="-220" dirty="0">
                <a:solidFill>
                  <a:srgbClr val="018FC6"/>
                </a:solidFill>
                <a:latin typeface="Trebuchet MS"/>
                <a:cs typeface="Trebuchet MS"/>
              </a:rPr>
              <a:t>de</a:t>
            </a:r>
            <a:r>
              <a:rPr sz="2200" spc="-15" dirty="0">
                <a:solidFill>
                  <a:srgbClr val="018FC6"/>
                </a:solidFill>
                <a:latin typeface="Trebuchet MS"/>
                <a:cs typeface="Trebuchet MS"/>
              </a:rPr>
              <a:t> </a:t>
            </a:r>
            <a:r>
              <a:rPr sz="2200" spc="-125" dirty="0">
                <a:solidFill>
                  <a:srgbClr val="018FC6"/>
                </a:solidFill>
                <a:latin typeface="Trebuchet MS"/>
                <a:cs typeface="Trebuchet MS"/>
              </a:rPr>
              <a:t>escaneo</a:t>
            </a:r>
            <a:endParaRPr sz="2200">
              <a:latin typeface="Trebuchet MS"/>
              <a:cs typeface="Trebuchet MS"/>
            </a:endParaRPr>
          </a:p>
          <a:p>
            <a:pPr marL="349250" algn="just">
              <a:lnSpc>
                <a:spcPct val="100000"/>
              </a:lnSpc>
              <a:spcBef>
                <a:spcPts val="1110"/>
              </a:spcBef>
            </a:pPr>
            <a:r>
              <a:rPr sz="1500" spc="-105" dirty="0">
                <a:solidFill>
                  <a:srgbClr val="018FC6"/>
                </a:solidFill>
                <a:latin typeface="Trebuchet MS"/>
                <a:cs typeface="Trebuchet MS"/>
              </a:rPr>
              <a:t>Escaneado</a:t>
            </a:r>
            <a:r>
              <a:rPr sz="1500" dirty="0">
                <a:solidFill>
                  <a:srgbClr val="018FC6"/>
                </a:solidFill>
                <a:latin typeface="Trebuchet MS"/>
                <a:cs typeface="Trebuchet MS"/>
              </a:rPr>
              <a:t> </a:t>
            </a:r>
            <a:r>
              <a:rPr sz="1500" spc="-110" dirty="0">
                <a:solidFill>
                  <a:srgbClr val="018FC6"/>
                </a:solidFill>
                <a:latin typeface="Trebuchet MS"/>
                <a:cs typeface="Trebuchet MS"/>
              </a:rPr>
              <a:t>con</a:t>
            </a:r>
            <a:r>
              <a:rPr sz="1500" spc="5" dirty="0">
                <a:solidFill>
                  <a:srgbClr val="018FC6"/>
                </a:solidFill>
                <a:latin typeface="Trebuchet MS"/>
                <a:cs typeface="Trebuchet MS"/>
              </a:rPr>
              <a:t> </a:t>
            </a:r>
            <a:r>
              <a:rPr sz="1500" spc="-120" dirty="0">
                <a:solidFill>
                  <a:srgbClr val="018FC6"/>
                </a:solidFill>
                <a:latin typeface="Trebuchet MS"/>
                <a:cs typeface="Trebuchet MS"/>
              </a:rPr>
              <a:t>inteligencia</a:t>
            </a:r>
            <a:r>
              <a:rPr sz="1500" dirty="0">
                <a:solidFill>
                  <a:srgbClr val="018FC6"/>
                </a:solidFill>
                <a:latin typeface="Trebuchet MS"/>
                <a:cs typeface="Trebuchet MS"/>
              </a:rPr>
              <a:t> </a:t>
            </a:r>
            <a:r>
              <a:rPr sz="1500" spc="-10" dirty="0">
                <a:solidFill>
                  <a:srgbClr val="018FC6"/>
                </a:solidFill>
                <a:latin typeface="Trebuchet MS"/>
                <a:cs typeface="Trebuchet MS"/>
              </a:rPr>
              <a:t>artificial</a:t>
            </a:r>
            <a:endParaRPr sz="1500">
              <a:latin typeface="Trebuchet MS"/>
              <a:cs typeface="Trebuchet MS"/>
            </a:endParaRPr>
          </a:p>
          <a:p>
            <a:pPr marL="349250" marR="46990" algn="just">
              <a:lnSpc>
                <a:spcPct val="115399"/>
              </a:lnSpc>
              <a:spcBef>
                <a:spcPts val="715"/>
              </a:spcBef>
            </a:pPr>
            <a:r>
              <a:rPr sz="1300" spc="-60" dirty="0">
                <a:solidFill>
                  <a:srgbClr val="676666"/>
                </a:solidFill>
                <a:latin typeface="Trebuchet MS"/>
                <a:cs typeface="Trebuchet MS"/>
              </a:rPr>
              <a:t>Identifica</a:t>
            </a:r>
            <a:r>
              <a:rPr sz="1300" spc="160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676666"/>
                </a:solidFill>
                <a:latin typeface="Trebuchet MS"/>
                <a:cs typeface="Trebuchet MS"/>
              </a:rPr>
              <a:t>y</a:t>
            </a:r>
            <a:r>
              <a:rPr sz="1300" spc="165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300" spc="-10" dirty="0">
                <a:solidFill>
                  <a:srgbClr val="676666"/>
                </a:solidFill>
                <a:latin typeface="Trebuchet MS"/>
                <a:cs typeface="Trebuchet MS"/>
              </a:rPr>
              <a:t>filtra</a:t>
            </a:r>
            <a:r>
              <a:rPr sz="1300" spc="160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300" spc="-105" dirty="0">
                <a:solidFill>
                  <a:srgbClr val="676666"/>
                </a:solidFill>
                <a:latin typeface="Trebuchet MS"/>
                <a:cs typeface="Trebuchet MS"/>
              </a:rPr>
              <a:t>automáticamente</a:t>
            </a:r>
            <a:r>
              <a:rPr sz="1300" spc="165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300" spc="-50" dirty="0">
                <a:solidFill>
                  <a:srgbClr val="676666"/>
                </a:solidFill>
                <a:latin typeface="Trebuchet MS"/>
                <a:cs typeface="Trebuchet MS"/>
              </a:rPr>
              <a:t>datos </a:t>
            </a:r>
            <a:r>
              <a:rPr sz="1300" spc="-30" dirty="0">
                <a:solidFill>
                  <a:srgbClr val="676666"/>
                </a:solidFill>
                <a:latin typeface="Trebuchet MS"/>
                <a:cs typeface="Trebuchet MS"/>
              </a:rPr>
              <a:t>aislados,</a:t>
            </a:r>
            <a:r>
              <a:rPr sz="1300" spc="150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676666"/>
                </a:solidFill>
                <a:latin typeface="Trebuchet MS"/>
                <a:cs typeface="Trebuchet MS"/>
              </a:rPr>
              <a:t>lo</a:t>
            </a:r>
            <a:r>
              <a:rPr sz="1300" spc="155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676666"/>
                </a:solidFill>
                <a:latin typeface="Trebuchet MS"/>
                <a:cs typeface="Trebuchet MS"/>
              </a:rPr>
              <a:t>que</a:t>
            </a:r>
            <a:r>
              <a:rPr sz="1300" spc="155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676666"/>
                </a:solidFill>
                <a:latin typeface="Trebuchet MS"/>
                <a:cs typeface="Trebuchet MS"/>
              </a:rPr>
              <a:t>da</a:t>
            </a:r>
            <a:r>
              <a:rPr sz="1300" spc="155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676666"/>
                </a:solidFill>
                <a:latin typeface="Trebuchet MS"/>
                <a:cs typeface="Trebuchet MS"/>
              </a:rPr>
              <a:t>como</a:t>
            </a:r>
            <a:r>
              <a:rPr sz="1300" spc="155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300" spc="-45" dirty="0">
                <a:solidFill>
                  <a:srgbClr val="676666"/>
                </a:solidFill>
                <a:latin typeface="Trebuchet MS"/>
                <a:cs typeface="Trebuchet MS"/>
              </a:rPr>
              <a:t>resultado</a:t>
            </a:r>
            <a:r>
              <a:rPr sz="1300" spc="155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300" spc="-25" dirty="0">
                <a:solidFill>
                  <a:srgbClr val="676666"/>
                </a:solidFill>
                <a:latin typeface="Trebuchet MS"/>
                <a:cs typeface="Trebuchet MS"/>
              </a:rPr>
              <a:t>un </a:t>
            </a:r>
            <a:r>
              <a:rPr sz="1300" spc="-105" dirty="0">
                <a:solidFill>
                  <a:srgbClr val="676666"/>
                </a:solidFill>
                <a:latin typeface="Trebuchet MS"/>
                <a:cs typeface="Trebuchet MS"/>
              </a:rPr>
              <a:t>proceso</a:t>
            </a:r>
            <a:r>
              <a:rPr sz="1300" spc="-15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300" spc="-145" dirty="0">
                <a:solidFill>
                  <a:srgbClr val="676666"/>
                </a:solidFill>
                <a:latin typeface="Trebuchet MS"/>
                <a:cs typeface="Trebuchet MS"/>
              </a:rPr>
              <a:t>de</a:t>
            </a:r>
            <a:r>
              <a:rPr sz="1300" spc="-15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300" spc="-114" dirty="0">
                <a:solidFill>
                  <a:srgbClr val="676666"/>
                </a:solidFill>
                <a:latin typeface="Trebuchet MS"/>
                <a:cs typeface="Trebuchet MS"/>
              </a:rPr>
              <a:t>escaneo</a:t>
            </a:r>
            <a:r>
              <a:rPr sz="1300" spc="-10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300" spc="-50" dirty="0">
                <a:solidFill>
                  <a:srgbClr val="676666"/>
                </a:solidFill>
                <a:latin typeface="Trebuchet MS"/>
                <a:cs typeface="Trebuchet MS"/>
              </a:rPr>
              <a:t>más</a:t>
            </a:r>
            <a:r>
              <a:rPr sz="1300" spc="-15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300" spc="-100" dirty="0">
                <a:solidFill>
                  <a:srgbClr val="676666"/>
                </a:solidFill>
                <a:latin typeface="Trebuchet MS"/>
                <a:cs typeface="Trebuchet MS"/>
              </a:rPr>
              <a:t>rápido</a:t>
            </a:r>
            <a:r>
              <a:rPr sz="1300" spc="-10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300" dirty="0">
                <a:solidFill>
                  <a:srgbClr val="676666"/>
                </a:solidFill>
                <a:latin typeface="Trebuchet MS"/>
                <a:cs typeface="Trebuchet MS"/>
              </a:rPr>
              <a:t>y</a:t>
            </a:r>
            <a:r>
              <a:rPr sz="1300" spc="-15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300" spc="-60" dirty="0">
                <a:solidFill>
                  <a:srgbClr val="676666"/>
                </a:solidFill>
                <a:latin typeface="Trebuchet MS"/>
                <a:cs typeface="Trebuchet MS"/>
              </a:rPr>
              <a:t>ordenado.</a:t>
            </a:r>
            <a:endParaRPr sz="1300">
              <a:latin typeface="Trebuchet MS"/>
              <a:cs typeface="Trebuchet MS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4098060" y="4438449"/>
            <a:ext cx="2633980" cy="103251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10"/>
              </a:spcBef>
            </a:pPr>
            <a:r>
              <a:rPr sz="1500" spc="-100" dirty="0">
                <a:solidFill>
                  <a:srgbClr val="018FC6"/>
                </a:solidFill>
                <a:latin typeface="Trebuchet MS"/>
                <a:cs typeface="Trebuchet MS"/>
              </a:rPr>
              <a:t>Escaneo</a:t>
            </a:r>
            <a:r>
              <a:rPr sz="1500" spc="20" dirty="0">
                <a:solidFill>
                  <a:srgbClr val="018FC6"/>
                </a:solidFill>
                <a:latin typeface="Trebuchet MS"/>
                <a:cs typeface="Trebuchet MS"/>
              </a:rPr>
              <a:t> </a:t>
            </a:r>
            <a:r>
              <a:rPr sz="1500" spc="-10" dirty="0">
                <a:solidFill>
                  <a:srgbClr val="018FC6"/>
                </a:solidFill>
                <a:latin typeface="Trebuchet MS"/>
                <a:cs typeface="Trebuchet MS"/>
              </a:rPr>
              <a:t>refinado</a:t>
            </a:r>
            <a:endParaRPr sz="1500">
              <a:latin typeface="Trebuchet MS"/>
              <a:cs typeface="Trebuchet MS"/>
            </a:endParaRPr>
          </a:p>
          <a:p>
            <a:pPr marL="12700" marR="16510" indent="363855" algn="r">
              <a:lnSpc>
                <a:spcPct val="115399"/>
              </a:lnSpc>
              <a:spcBef>
                <a:spcPts val="720"/>
              </a:spcBef>
            </a:pPr>
            <a:r>
              <a:rPr sz="1300" spc="-105" dirty="0">
                <a:solidFill>
                  <a:srgbClr val="676666"/>
                </a:solidFill>
                <a:latin typeface="Trebuchet MS"/>
                <a:cs typeface="Trebuchet MS"/>
              </a:rPr>
              <a:t>Refina</a:t>
            </a:r>
            <a:r>
              <a:rPr sz="1300" spc="-15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300" spc="-150" dirty="0">
                <a:solidFill>
                  <a:srgbClr val="676666"/>
                </a:solidFill>
                <a:latin typeface="Trebuchet MS"/>
                <a:cs typeface="Trebuchet MS"/>
              </a:rPr>
              <a:t>el</a:t>
            </a:r>
            <a:r>
              <a:rPr sz="1300" spc="-10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300" spc="-105" dirty="0">
                <a:solidFill>
                  <a:srgbClr val="676666"/>
                </a:solidFill>
                <a:latin typeface="Trebuchet MS"/>
                <a:cs typeface="Trebuchet MS"/>
              </a:rPr>
              <a:t>área</a:t>
            </a:r>
            <a:r>
              <a:rPr sz="1300" spc="-10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300" spc="-145" dirty="0">
                <a:solidFill>
                  <a:srgbClr val="676666"/>
                </a:solidFill>
                <a:latin typeface="Trebuchet MS"/>
                <a:cs typeface="Trebuchet MS"/>
              </a:rPr>
              <a:t>de</a:t>
            </a:r>
            <a:r>
              <a:rPr sz="1300" spc="-10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300" spc="-105" dirty="0">
                <a:solidFill>
                  <a:srgbClr val="676666"/>
                </a:solidFill>
                <a:latin typeface="Trebuchet MS"/>
                <a:cs typeface="Trebuchet MS"/>
              </a:rPr>
              <a:t>restauración</a:t>
            </a:r>
            <a:r>
              <a:rPr sz="1300" spc="-15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300" spc="-45" dirty="0">
                <a:solidFill>
                  <a:srgbClr val="676666"/>
                </a:solidFill>
                <a:latin typeface="Trebuchet MS"/>
                <a:cs typeface="Trebuchet MS"/>
              </a:rPr>
              <a:t>para </a:t>
            </a:r>
            <a:r>
              <a:rPr sz="1300" spc="-100" dirty="0">
                <a:solidFill>
                  <a:srgbClr val="676666"/>
                </a:solidFill>
                <a:latin typeface="Trebuchet MS"/>
                <a:cs typeface="Trebuchet MS"/>
              </a:rPr>
              <a:t>ayudar</a:t>
            </a:r>
            <a:r>
              <a:rPr sz="1300" spc="-5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300" spc="-100" dirty="0">
                <a:solidFill>
                  <a:srgbClr val="676666"/>
                </a:solidFill>
                <a:latin typeface="Trebuchet MS"/>
                <a:cs typeface="Trebuchet MS"/>
              </a:rPr>
              <a:t>a</a:t>
            </a:r>
            <a:r>
              <a:rPr sz="1300" spc="-5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300" spc="-135" dirty="0">
                <a:solidFill>
                  <a:srgbClr val="676666"/>
                </a:solidFill>
                <a:latin typeface="Trebuchet MS"/>
                <a:cs typeface="Trebuchet MS"/>
              </a:rPr>
              <a:t>obtener</a:t>
            </a:r>
            <a:r>
              <a:rPr sz="1300" spc="-5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300" spc="-110" dirty="0">
                <a:solidFill>
                  <a:srgbClr val="676666"/>
                </a:solidFill>
                <a:latin typeface="Trebuchet MS"/>
                <a:cs typeface="Trebuchet MS"/>
              </a:rPr>
              <a:t>datos</a:t>
            </a:r>
            <a:r>
              <a:rPr sz="1300" spc="-5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300" spc="-145" dirty="0">
                <a:solidFill>
                  <a:srgbClr val="676666"/>
                </a:solidFill>
                <a:latin typeface="Trebuchet MS"/>
                <a:cs typeface="Trebuchet MS"/>
              </a:rPr>
              <a:t>de</a:t>
            </a:r>
            <a:r>
              <a:rPr sz="1300" spc="-5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300" spc="-110" dirty="0">
                <a:solidFill>
                  <a:srgbClr val="676666"/>
                </a:solidFill>
                <a:latin typeface="Trebuchet MS"/>
                <a:cs typeface="Trebuchet MS"/>
              </a:rPr>
              <a:t>margen</a:t>
            </a:r>
            <a:r>
              <a:rPr sz="1300" spc="-5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300" spc="-60" dirty="0">
                <a:solidFill>
                  <a:srgbClr val="676666"/>
                </a:solidFill>
                <a:latin typeface="Trebuchet MS"/>
                <a:cs typeface="Trebuchet MS"/>
              </a:rPr>
              <a:t>claros </a:t>
            </a:r>
            <a:r>
              <a:rPr sz="1300" dirty="0">
                <a:solidFill>
                  <a:srgbClr val="676666"/>
                </a:solidFill>
                <a:latin typeface="Trebuchet MS"/>
                <a:cs typeface="Trebuchet MS"/>
              </a:rPr>
              <a:t>y</a:t>
            </a:r>
            <a:r>
              <a:rPr sz="1300" spc="-25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300" spc="-110" dirty="0">
                <a:solidFill>
                  <a:srgbClr val="676666"/>
                </a:solidFill>
                <a:latin typeface="Trebuchet MS"/>
                <a:cs typeface="Trebuchet MS"/>
              </a:rPr>
              <a:t>datos</a:t>
            </a:r>
            <a:r>
              <a:rPr sz="1300" spc="-25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300" spc="-145" dirty="0">
                <a:solidFill>
                  <a:srgbClr val="676666"/>
                </a:solidFill>
                <a:latin typeface="Trebuchet MS"/>
                <a:cs typeface="Trebuchet MS"/>
              </a:rPr>
              <a:t>de</a:t>
            </a:r>
            <a:r>
              <a:rPr sz="1300" spc="-25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300" spc="-110" dirty="0">
                <a:solidFill>
                  <a:srgbClr val="676666"/>
                </a:solidFill>
                <a:latin typeface="Trebuchet MS"/>
                <a:cs typeface="Trebuchet MS"/>
              </a:rPr>
              <a:t>superficie</a:t>
            </a:r>
            <a:r>
              <a:rPr sz="1300" spc="-25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300" spc="-50" dirty="0">
                <a:solidFill>
                  <a:srgbClr val="676666"/>
                </a:solidFill>
                <a:latin typeface="Trebuchet MS"/>
                <a:cs typeface="Trebuchet MS"/>
              </a:rPr>
              <a:t>más</a:t>
            </a:r>
            <a:r>
              <a:rPr sz="1300" spc="-25" dirty="0">
                <a:solidFill>
                  <a:srgbClr val="676666"/>
                </a:solidFill>
                <a:latin typeface="Trebuchet MS"/>
                <a:cs typeface="Trebuchet MS"/>
              </a:rPr>
              <a:t> </a:t>
            </a:r>
            <a:r>
              <a:rPr sz="1300" spc="-45" dirty="0">
                <a:solidFill>
                  <a:srgbClr val="676666"/>
                </a:solidFill>
                <a:latin typeface="Trebuchet MS"/>
                <a:cs typeface="Trebuchet MS"/>
              </a:rPr>
              <a:t>detallados.</a:t>
            </a:r>
            <a:endParaRPr sz="13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18FC6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205</Words>
  <Application>Microsoft Office PowerPoint</Application>
  <PresentationFormat>Personalizado</PresentationFormat>
  <Paragraphs>28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Calibri</vt:lpstr>
      <vt:lpstr>Tahoma</vt:lpstr>
      <vt:lpstr>Trebuchet MS</vt:lpstr>
      <vt:lpstr>Office Theme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IO3 Wireless</dc:title>
  <dc:creator>SIMPLERAPID,S.L</dc:creator>
  <cp:keywords>DAFhTH7z-Dg,BAEJV30geZw</cp:keywords>
  <cp:lastModifiedBy>Ingrid Bel Bracket360</cp:lastModifiedBy>
  <cp:revision>1</cp:revision>
  <dcterms:created xsi:type="dcterms:W3CDTF">2025-01-28T10:03:43Z</dcterms:created>
  <dcterms:modified xsi:type="dcterms:W3CDTF">2025-01-28T10:07:39Z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2024-10-03T00:00:00Z</vt:filetime>
  </property>
  <property fmtid="{D5CDD505-2E9C-101B-9397-08002B2CF9AE}" pid="3" name="Creator">
    <vt:lpwstr>Canva</vt:lpwstr>
  </property>
  <property fmtid="{D5CDD505-2E9C-101B-9397-08002B2CF9AE}" pid="4" name="LastSaved">
    <vt:filetime>2025-01-28T00:00:00Z</vt:filetime>
  </property>
  <property fmtid="{D5CDD505-2E9C-101B-9397-08002B2CF9AE}" pid="5" name="Producer">
    <vt:lpwstr>Canva</vt:lpwstr>
  </property>
</Properties>
</file>