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7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99626"/>
            <a:ext cx="7562850" cy="719694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53618" y="4739855"/>
            <a:ext cx="6052820" cy="2033270"/>
          </a:xfrm>
          <a:custGeom>
            <a:avLst/>
            <a:gdLst/>
            <a:ahLst/>
            <a:cxnLst/>
            <a:rect l="l" t="t" r="r" b="b"/>
            <a:pathLst>
              <a:path w="6052820" h="2033270">
                <a:moveTo>
                  <a:pt x="6052756" y="1228166"/>
                </a:moveTo>
                <a:lnTo>
                  <a:pt x="2764917" y="1228166"/>
                </a:lnTo>
                <a:lnTo>
                  <a:pt x="2760154" y="1228166"/>
                </a:lnTo>
                <a:lnTo>
                  <a:pt x="0" y="1228166"/>
                </a:lnTo>
                <a:lnTo>
                  <a:pt x="0" y="2033028"/>
                </a:lnTo>
                <a:lnTo>
                  <a:pt x="2760154" y="2033028"/>
                </a:lnTo>
                <a:lnTo>
                  <a:pt x="2764917" y="2033028"/>
                </a:lnTo>
                <a:lnTo>
                  <a:pt x="6052756" y="2033028"/>
                </a:lnTo>
                <a:lnTo>
                  <a:pt x="6052756" y="1228166"/>
                </a:lnTo>
                <a:close/>
              </a:path>
              <a:path w="6052820" h="2033270">
                <a:moveTo>
                  <a:pt x="6052756" y="0"/>
                </a:moveTo>
                <a:lnTo>
                  <a:pt x="2764917" y="0"/>
                </a:lnTo>
                <a:lnTo>
                  <a:pt x="2760154" y="0"/>
                </a:lnTo>
                <a:lnTo>
                  <a:pt x="0" y="0"/>
                </a:lnTo>
                <a:lnTo>
                  <a:pt x="0" y="804862"/>
                </a:lnTo>
                <a:lnTo>
                  <a:pt x="2760154" y="804862"/>
                </a:lnTo>
                <a:lnTo>
                  <a:pt x="2764917" y="804862"/>
                </a:lnTo>
                <a:lnTo>
                  <a:pt x="6052756" y="804862"/>
                </a:lnTo>
                <a:lnTo>
                  <a:pt x="6052756" y="0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53618" y="5539955"/>
            <a:ext cx="6052820" cy="433070"/>
          </a:xfrm>
          <a:custGeom>
            <a:avLst/>
            <a:gdLst/>
            <a:ahLst/>
            <a:cxnLst/>
            <a:rect l="l" t="t" r="r" b="b"/>
            <a:pathLst>
              <a:path w="6052820" h="433070">
                <a:moveTo>
                  <a:pt x="6052756" y="0"/>
                </a:moveTo>
                <a:lnTo>
                  <a:pt x="2764917" y="0"/>
                </a:lnTo>
                <a:lnTo>
                  <a:pt x="2760154" y="0"/>
                </a:lnTo>
                <a:lnTo>
                  <a:pt x="0" y="0"/>
                </a:lnTo>
                <a:lnTo>
                  <a:pt x="0" y="432828"/>
                </a:lnTo>
                <a:lnTo>
                  <a:pt x="2760154" y="432828"/>
                </a:lnTo>
                <a:lnTo>
                  <a:pt x="2764917" y="432828"/>
                </a:lnTo>
                <a:lnTo>
                  <a:pt x="6052756" y="432828"/>
                </a:lnTo>
                <a:lnTo>
                  <a:pt x="60527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3499626"/>
            <a:ext cx="7562850" cy="719694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755999"/>
            <a:ext cx="7562850" cy="541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21088" y="5028048"/>
            <a:ext cx="102996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14" dirty="0">
                <a:latin typeface="Trebuchet MS"/>
                <a:cs typeface="Trebuchet MS"/>
              </a:rPr>
              <a:t>Campo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70" dirty="0">
                <a:latin typeface="Trebuchet MS"/>
                <a:cs typeface="Trebuchet MS"/>
              </a:rPr>
              <a:t>escaneo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02673" y="4814612"/>
            <a:ext cx="1715135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13599"/>
              </a:lnSpc>
              <a:spcBef>
                <a:spcPts val="100"/>
              </a:spcBef>
            </a:pP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25" dirty="0">
                <a:latin typeface="Trebuchet MS"/>
                <a:cs typeface="Trebuchet MS"/>
              </a:rPr>
              <a:t>Grande: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15" dirty="0">
                <a:latin typeface="Trebuchet MS"/>
                <a:cs typeface="Trebuchet MS"/>
              </a:rPr>
              <a:t>19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04" dirty="0">
                <a:latin typeface="Trebuchet MS"/>
                <a:cs typeface="Trebuchet MS"/>
              </a:rPr>
              <a:t>14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mm </a:t>
            </a: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Estándar: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15" dirty="0">
                <a:latin typeface="Trebuchet MS"/>
                <a:cs typeface="Trebuchet MS"/>
              </a:rPr>
              <a:t>16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54" dirty="0">
                <a:latin typeface="Trebuchet MS"/>
                <a:cs typeface="Trebuchet MS"/>
              </a:rPr>
              <a:t>12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mm </a:t>
            </a: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05" dirty="0">
                <a:latin typeface="Trebuchet MS"/>
                <a:cs typeface="Trebuchet MS"/>
              </a:rPr>
              <a:t>Mini: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54" dirty="0">
                <a:latin typeface="Trebuchet MS"/>
                <a:cs typeface="Trebuchet MS"/>
              </a:rPr>
              <a:t>12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60" dirty="0">
                <a:latin typeface="Trebuchet MS"/>
                <a:cs typeface="Trebuchet MS"/>
              </a:rPr>
              <a:t>9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mm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7347" y="5637648"/>
            <a:ext cx="12103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spc="-95" dirty="0">
                <a:latin typeface="Trebuchet MS"/>
                <a:cs typeface="Trebuchet MS"/>
              </a:rPr>
              <a:t>Mantenimiento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50" dirty="0">
                <a:latin typeface="Trebuchet MS"/>
                <a:cs typeface="Trebuchet MS"/>
              </a:rPr>
              <a:t>Puntas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2818" y="5637648"/>
            <a:ext cx="21075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spc="-90" dirty="0">
                <a:latin typeface="Trebuchet MS"/>
                <a:cs typeface="Trebuchet MS"/>
              </a:rPr>
              <a:t>Desinfección</a:t>
            </a:r>
            <a:r>
              <a:rPr sz="1100" dirty="0">
                <a:latin typeface="Trebuchet MS"/>
                <a:cs typeface="Trebuchet MS"/>
              </a:rPr>
              <a:t> y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90" dirty="0">
                <a:latin typeface="Trebuchet MS"/>
                <a:cs typeface="Trebuchet MS"/>
              </a:rPr>
              <a:t>esterilización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105" dirty="0">
                <a:latin typeface="Trebuchet MS"/>
                <a:cs typeface="Trebuchet MS"/>
              </a:rPr>
              <a:t>100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80" dirty="0">
                <a:latin typeface="Trebuchet MS"/>
                <a:cs typeface="Trebuchet MS"/>
              </a:rPr>
              <a:t>veces.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10087" y="6256215"/>
            <a:ext cx="85216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10" dirty="0">
                <a:latin typeface="Trebuchet MS"/>
                <a:cs typeface="Trebuchet MS"/>
              </a:rPr>
              <a:t>Tamaño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55" dirty="0">
                <a:latin typeface="Trebuchet MS"/>
                <a:cs typeface="Trebuchet MS"/>
              </a:rPr>
              <a:t>Puntas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04421" y="6042778"/>
            <a:ext cx="2311400" cy="59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13599"/>
              </a:lnSpc>
              <a:spcBef>
                <a:spcPts val="100"/>
              </a:spcBef>
            </a:pP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25" dirty="0">
                <a:latin typeface="Trebuchet MS"/>
                <a:cs typeface="Trebuchet MS"/>
              </a:rPr>
              <a:t>Grande: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85" dirty="0">
                <a:latin typeface="Trebuchet MS"/>
                <a:cs typeface="Trebuchet MS"/>
              </a:rPr>
              <a:t>95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30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26</a:t>
            </a:r>
            <a:r>
              <a:rPr sz="1100" spc="-25" dirty="0">
                <a:latin typeface="Trebuchet MS"/>
                <a:cs typeface="Trebuchet MS"/>
              </a:rPr>
              <a:t> mm </a:t>
            </a: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Estándar: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85" dirty="0">
                <a:latin typeface="Trebuchet MS"/>
                <a:cs typeface="Trebuchet MS"/>
              </a:rPr>
              <a:t>93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30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26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60" dirty="0">
                <a:latin typeface="Trebuchet MS"/>
                <a:cs typeface="Trebuchet MS"/>
              </a:rPr>
              <a:t>mm </a:t>
            </a:r>
            <a:r>
              <a:rPr sz="1100" spc="-100" dirty="0">
                <a:latin typeface="Trebuchet MS"/>
                <a:cs typeface="Trebuchet MS"/>
              </a:rPr>
              <a:t>Punta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Mini:</a:t>
            </a:r>
            <a:r>
              <a:rPr sz="1100" spc="19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92mm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4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30</a:t>
            </a:r>
            <a:r>
              <a:rPr sz="1100" spc="-4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40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26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mm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2706" y="6961065"/>
            <a:ext cx="13265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80" dirty="0">
                <a:latin typeface="Trebuchet MS"/>
                <a:cs typeface="Trebuchet MS"/>
              </a:rPr>
              <a:t>Profundidad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escaneo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3811" y="6842878"/>
            <a:ext cx="30327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0795" marR="5080" indent="-1268730">
              <a:lnSpc>
                <a:spcPct val="113599"/>
              </a:lnSpc>
              <a:spcBef>
                <a:spcPts val="100"/>
              </a:spcBef>
            </a:pPr>
            <a:r>
              <a:rPr sz="1100" spc="-135" dirty="0">
                <a:latin typeface="Trebuchet MS"/>
                <a:cs typeface="Trebuchet MS"/>
              </a:rPr>
              <a:t>22mm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35" dirty="0">
                <a:latin typeface="Trebuchet MS"/>
                <a:cs typeface="Trebuchet MS"/>
              </a:rPr>
              <a:t>(-</a:t>
            </a:r>
            <a:r>
              <a:rPr sz="1100" spc="-145" dirty="0">
                <a:latin typeface="Trebuchet MS"/>
                <a:cs typeface="Trebuchet MS"/>
              </a:rPr>
              <a:t>2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~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60" dirty="0">
                <a:latin typeface="Trebuchet MS"/>
                <a:cs typeface="Trebuchet MS"/>
              </a:rPr>
              <a:t>20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90" dirty="0">
                <a:latin typeface="Trebuchet MS"/>
                <a:cs typeface="Trebuchet MS"/>
              </a:rPr>
              <a:t>desde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la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90" dirty="0">
                <a:latin typeface="Trebuchet MS"/>
                <a:cs typeface="Trebuchet MS"/>
              </a:rPr>
              <a:t>superficie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75" dirty="0">
                <a:latin typeface="Trebuchet MS"/>
                <a:cs typeface="Trebuchet MS"/>
              </a:rPr>
              <a:t>salida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de </a:t>
            </a:r>
            <a:r>
              <a:rPr sz="1100" spc="-95" dirty="0">
                <a:latin typeface="Trebuchet MS"/>
                <a:cs typeface="Trebuchet MS"/>
              </a:rPr>
              <a:t>la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punta)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3618" y="7377720"/>
            <a:ext cx="6052820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L="949960">
              <a:lnSpc>
                <a:spcPct val="100000"/>
              </a:lnSpc>
              <a:spcBef>
                <a:spcPts val="865"/>
              </a:spcBef>
              <a:tabLst>
                <a:tab pos="3291840" algn="l"/>
              </a:tabLst>
            </a:pPr>
            <a:r>
              <a:rPr sz="1100" spc="-110" dirty="0">
                <a:latin typeface="Trebuchet MS"/>
                <a:cs typeface="Trebuchet MS"/>
              </a:rPr>
              <a:t>Tipo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spc="-10" dirty="0">
                <a:latin typeface="Trebuchet MS"/>
                <a:cs typeface="Trebuchet MS"/>
              </a:rPr>
              <a:t> escaneo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70" dirty="0">
                <a:latin typeface="Trebuchet MS"/>
                <a:cs typeface="Trebuchet MS"/>
              </a:rPr>
              <a:t>Escáner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35" dirty="0">
                <a:latin typeface="Trebuchet MS"/>
                <a:cs typeface="Trebuchet MS"/>
              </a:rPr>
              <a:t>sin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contacto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90" dirty="0">
                <a:latin typeface="Trebuchet MS"/>
                <a:cs typeface="Trebuchet MS"/>
              </a:rPr>
              <a:t>con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80" dirty="0">
                <a:latin typeface="Trebuchet MS"/>
                <a:cs typeface="Trebuchet MS"/>
              </a:rPr>
              <a:t>luz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estructurada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32250" y="7903481"/>
            <a:ext cx="389762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70555" algn="l"/>
              </a:tabLst>
            </a:pPr>
            <a:r>
              <a:rPr sz="1100" spc="-70" dirty="0">
                <a:latin typeface="Trebuchet MS"/>
                <a:cs typeface="Trebuchet MS"/>
              </a:rPr>
              <a:t>Archivos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spc="-10" dirty="0">
                <a:latin typeface="Trebuchet MS"/>
                <a:cs typeface="Trebuchet MS"/>
              </a:rPr>
              <a:t> salida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14" dirty="0">
                <a:latin typeface="Trebuchet MS"/>
                <a:cs typeface="Trebuchet MS"/>
              </a:rPr>
              <a:t>STL,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90" dirty="0">
                <a:latin typeface="Trebuchet MS"/>
                <a:cs typeface="Trebuchet MS"/>
              </a:rPr>
              <a:t>OBJ,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PLY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3618" y="8233852"/>
            <a:ext cx="6052820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151890">
              <a:lnSpc>
                <a:spcPct val="100000"/>
              </a:lnSpc>
              <a:spcBef>
                <a:spcPts val="865"/>
              </a:spcBef>
              <a:tabLst>
                <a:tab pos="3335654" algn="l"/>
              </a:tabLst>
            </a:pPr>
            <a:r>
              <a:rPr sz="1100" spc="-10" dirty="0">
                <a:latin typeface="Trebuchet MS"/>
                <a:cs typeface="Trebuchet MS"/>
              </a:rPr>
              <a:t>Conector</a:t>
            </a:r>
            <a:r>
              <a:rPr sz="1100" dirty="0">
                <a:latin typeface="Trebuchet MS"/>
                <a:cs typeface="Trebuchet MS"/>
              </a:rPr>
              <a:t>	USB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Type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95" dirty="0">
                <a:latin typeface="Trebuchet MS"/>
                <a:cs typeface="Trebuchet MS"/>
              </a:rPr>
              <a:t>C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2.0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/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3.0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(3.0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recomendado)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53979" y="8854863"/>
            <a:ext cx="9645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Trebuchet MS"/>
                <a:cs typeface="Trebuchet MS"/>
              </a:rPr>
              <a:t>Longitud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114" dirty="0">
                <a:latin typeface="Trebuchet MS"/>
                <a:cs typeface="Trebuchet MS"/>
              </a:rPr>
              <a:t>de</a:t>
            </a:r>
            <a:r>
              <a:rPr sz="1100" spc="15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Onda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52382" y="8736676"/>
            <a:ext cx="161544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8765">
              <a:lnSpc>
                <a:spcPct val="113599"/>
              </a:lnSpc>
              <a:spcBef>
                <a:spcPts val="100"/>
              </a:spcBef>
            </a:pPr>
            <a:r>
              <a:rPr sz="1100" spc="-105" dirty="0">
                <a:latin typeface="Trebuchet MS"/>
                <a:cs typeface="Trebuchet MS"/>
              </a:rPr>
              <a:t>Blue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05" dirty="0">
                <a:latin typeface="Trebuchet MS"/>
                <a:cs typeface="Trebuchet MS"/>
              </a:rPr>
              <a:t>Laser: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35" dirty="0">
                <a:latin typeface="Trebuchet MS"/>
                <a:cs typeface="Trebuchet MS"/>
              </a:rPr>
              <a:t>450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nm </a:t>
            </a:r>
            <a:r>
              <a:rPr sz="1100" spc="-110" dirty="0">
                <a:latin typeface="Trebuchet MS"/>
                <a:cs typeface="Trebuchet MS"/>
              </a:rPr>
              <a:t>White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35" dirty="0">
                <a:latin typeface="Trebuchet MS"/>
                <a:cs typeface="Trebuchet MS"/>
              </a:rPr>
              <a:t>LED: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400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90" dirty="0">
                <a:latin typeface="Trebuchet MS"/>
                <a:cs typeface="Trebuchet MS"/>
              </a:rPr>
              <a:t>nm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-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40" dirty="0">
                <a:latin typeface="Trebuchet MS"/>
                <a:cs typeface="Trebuchet MS"/>
              </a:rPr>
              <a:t>780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55" dirty="0">
                <a:latin typeface="Trebuchet MS"/>
                <a:cs typeface="Trebuchet MS"/>
              </a:rPr>
              <a:t>nm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53618" y="9271518"/>
            <a:ext cx="6052820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R="62230" algn="ctr">
              <a:lnSpc>
                <a:spcPct val="100000"/>
              </a:lnSpc>
              <a:spcBef>
                <a:spcPts val="865"/>
              </a:spcBef>
              <a:tabLst>
                <a:tab pos="2830195" algn="l"/>
              </a:tabLst>
            </a:pPr>
            <a:r>
              <a:rPr sz="1100" spc="-10" dirty="0">
                <a:latin typeface="Trebuchet MS"/>
                <a:cs typeface="Trebuchet MS"/>
              </a:rPr>
              <a:t>Conexión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30" dirty="0">
                <a:latin typeface="Trebuchet MS"/>
                <a:cs typeface="Trebuchet MS"/>
              </a:rPr>
              <a:t>Input: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55" dirty="0">
                <a:latin typeface="Trebuchet MS"/>
                <a:cs typeface="Trebuchet MS"/>
              </a:rPr>
              <a:t>5V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DC/3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50" dirty="0">
                <a:latin typeface="Trebuchet MS"/>
                <a:cs typeface="Trebuchet MS"/>
              </a:rPr>
              <a:t>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9353" y="9797278"/>
            <a:ext cx="3805554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28365" algn="l"/>
              </a:tabLst>
            </a:pPr>
            <a:r>
              <a:rPr sz="1100" spc="-65" dirty="0">
                <a:latin typeface="Trebuchet MS"/>
                <a:cs typeface="Trebuchet MS"/>
              </a:rPr>
              <a:t>Vida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útil</a:t>
            </a:r>
            <a:r>
              <a:rPr sz="1100" spc="-10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del</a:t>
            </a:r>
            <a:r>
              <a:rPr sz="1100" spc="-10" dirty="0">
                <a:latin typeface="Trebuchet MS"/>
                <a:cs typeface="Trebuchet MS"/>
              </a:rPr>
              <a:t> producto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60" dirty="0">
                <a:latin typeface="Trebuchet MS"/>
                <a:cs typeface="Trebuchet MS"/>
              </a:rPr>
              <a:t>8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35" dirty="0">
                <a:latin typeface="Trebuchet MS"/>
                <a:cs typeface="Trebuchet MS"/>
              </a:rPr>
              <a:t>años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3618" y="2351757"/>
            <a:ext cx="4191635" cy="434975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19380" rIns="0" bIns="0" rtlCol="0">
            <a:spAutoFit/>
          </a:bodyPr>
          <a:lstStyle/>
          <a:p>
            <a:pPr marL="82550" algn="ctr">
              <a:lnSpc>
                <a:spcPct val="100000"/>
              </a:lnSpc>
              <a:spcBef>
                <a:spcPts val="940"/>
              </a:spcBef>
              <a:tabLst>
                <a:tab pos="2092960" algn="l"/>
              </a:tabLst>
            </a:pPr>
            <a:r>
              <a:rPr sz="1100" spc="-10" dirty="0">
                <a:latin typeface="Trebuchet MS"/>
                <a:cs typeface="Trebuchet MS"/>
              </a:rPr>
              <a:t>Descripción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80" dirty="0">
                <a:latin typeface="Trebuchet MS"/>
                <a:cs typeface="Trebuchet MS"/>
              </a:rPr>
              <a:t>Aoralscan</a:t>
            </a:r>
            <a:r>
              <a:rPr sz="1100" spc="5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Élite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9485" y="2888949"/>
            <a:ext cx="31426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2390" algn="l"/>
              </a:tabLst>
            </a:pPr>
            <a:r>
              <a:rPr sz="1100" spc="-20" dirty="0">
                <a:latin typeface="Trebuchet MS"/>
                <a:cs typeface="Trebuchet MS"/>
              </a:rPr>
              <a:t>Peso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85" dirty="0">
                <a:latin typeface="Trebuchet MS"/>
                <a:cs typeface="Trebuchet MS"/>
              </a:rPr>
              <a:t>124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70" dirty="0">
                <a:latin typeface="Trebuchet MS"/>
                <a:cs typeface="Trebuchet MS"/>
              </a:rPr>
              <a:t>g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(punta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80" dirty="0">
                <a:latin typeface="Trebuchet MS"/>
                <a:cs typeface="Trebuchet MS"/>
              </a:rPr>
              <a:t>estándar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- </a:t>
            </a:r>
            <a:r>
              <a:rPr sz="1100" spc="-40" dirty="0">
                <a:latin typeface="Trebuchet MS"/>
                <a:cs typeface="Trebuchet MS"/>
              </a:rPr>
              <a:t>sin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80" dirty="0">
                <a:latin typeface="Trebuchet MS"/>
                <a:cs typeface="Trebuchet MS"/>
              </a:rPr>
              <a:t>cable)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53618" y="3211700"/>
            <a:ext cx="4191635" cy="434975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19380" rIns="0" bIns="0" rtlCol="0">
            <a:spAutoFit/>
          </a:bodyPr>
          <a:lstStyle/>
          <a:p>
            <a:pPr marL="704850">
              <a:lnSpc>
                <a:spcPct val="100000"/>
              </a:lnSpc>
              <a:spcBef>
                <a:spcPts val="940"/>
              </a:spcBef>
              <a:tabLst>
                <a:tab pos="2406650" algn="l"/>
              </a:tabLst>
            </a:pPr>
            <a:r>
              <a:rPr sz="1100" spc="-10" dirty="0">
                <a:latin typeface="Trebuchet MS"/>
                <a:cs typeface="Trebuchet MS"/>
              </a:rPr>
              <a:t>Dimensiones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00" dirty="0">
                <a:latin typeface="Trebuchet MS"/>
                <a:cs typeface="Trebuchet MS"/>
              </a:rPr>
              <a:t>245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3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30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120" dirty="0">
                <a:latin typeface="Trebuchet MS"/>
                <a:cs typeface="Trebuchet MS"/>
              </a:rPr>
              <a:t>mm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x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100" dirty="0">
                <a:latin typeface="Trebuchet MS"/>
                <a:cs typeface="Trebuchet MS"/>
              </a:rPr>
              <a:t>26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25" dirty="0">
                <a:latin typeface="Trebuchet MS"/>
                <a:cs typeface="Trebuchet MS"/>
              </a:rPr>
              <a:t>mm</a:t>
            </a:r>
            <a:endParaRPr sz="1100">
              <a:latin typeface="Trebuchet MS"/>
              <a:cs typeface="Trebuchet MS"/>
            </a:endParaRPr>
          </a:p>
        </p:txBody>
      </p:sp>
      <p:pic>
        <p:nvPicPr>
          <p:cNvPr id="20" name="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3593" y="1708549"/>
            <a:ext cx="2428874" cy="2428874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746408" y="1770533"/>
            <a:ext cx="1956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15" dirty="0">
                <a:latin typeface="Trebuchet MS"/>
                <a:cs typeface="Trebuchet MS"/>
              </a:rPr>
              <a:t>1.</a:t>
            </a:r>
            <a:r>
              <a:rPr sz="1800" spc="18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Información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General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5142" y="4148808"/>
            <a:ext cx="1508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40" dirty="0">
                <a:latin typeface="Trebuchet MS"/>
                <a:cs typeface="Trebuchet MS"/>
              </a:rPr>
              <a:t>2.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Datos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Técnicos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0" y="755999"/>
            <a:ext cx="3169920" cy="541655"/>
          </a:xfrm>
          <a:prstGeom prst="rect">
            <a:avLst/>
          </a:prstGeom>
          <a:solidFill>
            <a:srgbClr val="676666"/>
          </a:solidFill>
        </p:spPr>
        <p:txBody>
          <a:bodyPr vert="horz" wrap="square" lIns="0" tIns="13335" rIns="0" bIns="0" rtlCol="0">
            <a:spAutoFit/>
          </a:bodyPr>
          <a:lstStyle/>
          <a:p>
            <a:pPr marL="988694">
              <a:lnSpc>
                <a:spcPct val="100000"/>
              </a:lnSpc>
              <a:spcBef>
                <a:spcPts val="105"/>
              </a:spcBef>
            </a:pPr>
            <a:r>
              <a:rPr spc="-254" dirty="0"/>
              <a:t>Ficha</a:t>
            </a:r>
            <a:r>
              <a:rPr spc="-30" dirty="0"/>
              <a:t> </a:t>
            </a:r>
            <a:r>
              <a:rPr spc="-315" dirty="0"/>
              <a:t>Técnica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499626"/>
            <a:ext cx="7562850" cy="7197090"/>
            <a:chOff x="0" y="3499626"/>
            <a:chExt cx="7562850" cy="71970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499626"/>
              <a:ext cx="7562850" cy="719694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81127" y="4483746"/>
              <a:ext cx="424180" cy="3386454"/>
            </a:xfrm>
            <a:custGeom>
              <a:avLst/>
              <a:gdLst/>
              <a:ahLst/>
              <a:cxnLst/>
              <a:rect l="l" t="t" r="r" b="b"/>
              <a:pathLst>
                <a:path w="424180" h="3386454">
                  <a:moveTo>
                    <a:pt x="207302" y="391922"/>
                  </a:moveTo>
                  <a:lnTo>
                    <a:pt x="103657" y="391922"/>
                  </a:lnTo>
                  <a:lnTo>
                    <a:pt x="103657" y="414959"/>
                  </a:lnTo>
                  <a:lnTo>
                    <a:pt x="207302" y="414959"/>
                  </a:lnTo>
                  <a:lnTo>
                    <a:pt x="207302" y="391922"/>
                  </a:lnTo>
                  <a:close/>
                </a:path>
                <a:path w="424180" h="3386454">
                  <a:moveTo>
                    <a:pt x="233934" y="3316732"/>
                  </a:moveTo>
                  <a:lnTo>
                    <a:pt x="232283" y="3308286"/>
                  </a:lnTo>
                  <a:lnTo>
                    <a:pt x="227799" y="3301403"/>
                  </a:lnTo>
                  <a:lnTo>
                    <a:pt x="221132" y="3296755"/>
                  </a:lnTo>
                  <a:lnTo>
                    <a:pt x="212979" y="3295053"/>
                  </a:lnTo>
                  <a:lnTo>
                    <a:pt x="204812" y="3296755"/>
                  </a:lnTo>
                  <a:lnTo>
                    <a:pt x="198145" y="3301403"/>
                  </a:lnTo>
                  <a:lnTo>
                    <a:pt x="193649" y="3308286"/>
                  </a:lnTo>
                  <a:lnTo>
                    <a:pt x="191998" y="3316732"/>
                  </a:lnTo>
                  <a:lnTo>
                    <a:pt x="193649" y="3325177"/>
                  </a:lnTo>
                  <a:lnTo>
                    <a:pt x="198145" y="3332073"/>
                  </a:lnTo>
                  <a:lnTo>
                    <a:pt x="204812" y="3336721"/>
                  </a:lnTo>
                  <a:lnTo>
                    <a:pt x="212979" y="3338423"/>
                  </a:lnTo>
                  <a:lnTo>
                    <a:pt x="221132" y="3336721"/>
                  </a:lnTo>
                  <a:lnTo>
                    <a:pt x="227799" y="3332073"/>
                  </a:lnTo>
                  <a:lnTo>
                    <a:pt x="232283" y="3325177"/>
                  </a:lnTo>
                  <a:lnTo>
                    <a:pt x="233934" y="3316732"/>
                  </a:lnTo>
                  <a:close/>
                </a:path>
                <a:path w="424180" h="3386454">
                  <a:moveTo>
                    <a:pt x="243255" y="3157270"/>
                  </a:moveTo>
                  <a:lnTo>
                    <a:pt x="241642" y="3145828"/>
                  </a:lnTo>
                  <a:lnTo>
                    <a:pt x="235064" y="3135782"/>
                  </a:lnTo>
                  <a:lnTo>
                    <a:pt x="225018" y="3128645"/>
                  </a:lnTo>
                  <a:lnTo>
                    <a:pt x="212979" y="3125940"/>
                  </a:lnTo>
                  <a:lnTo>
                    <a:pt x="200926" y="3128645"/>
                  </a:lnTo>
                  <a:lnTo>
                    <a:pt x="190868" y="3135782"/>
                  </a:lnTo>
                  <a:lnTo>
                    <a:pt x="184289" y="3145828"/>
                  </a:lnTo>
                  <a:lnTo>
                    <a:pt x="182676" y="3157270"/>
                  </a:lnTo>
                  <a:lnTo>
                    <a:pt x="197015" y="3266351"/>
                  </a:lnTo>
                  <a:lnTo>
                    <a:pt x="198386" y="3275888"/>
                  </a:lnTo>
                  <a:lnTo>
                    <a:pt x="204165" y="3282861"/>
                  </a:lnTo>
                  <a:lnTo>
                    <a:pt x="221792" y="3282861"/>
                  </a:lnTo>
                  <a:lnTo>
                    <a:pt x="227545" y="3275888"/>
                  </a:lnTo>
                  <a:lnTo>
                    <a:pt x="228930" y="3266351"/>
                  </a:lnTo>
                  <a:lnTo>
                    <a:pt x="243255" y="3157270"/>
                  </a:lnTo>
                  <a:close/>
                </a:path>
                <a:path w="424180" h="3386454">
                  <a:moveTo>
                    <a:pt x="287921" y="345859"/>
                  </a:moveTo>
                  <a:lnTo>
                    <a:pt x="103657" y="345859"/>
                  </a:lnTo>
                  <a:lnTo>
                    <a:pt x="103657" y="368896"/>
                  </a:lnTo>
                  <a:lnTo>
                    <a:pt x="287921" y="368896"/>
                  </a:lnTo>
                  <a:lnTo>
                    <a:pt x="287921" y="345859"/>
                  </a:lnTo>
                  <a:close/>
                </a:path>
                <a:path w="424180" h="3386454">
                  <a:moveTo>
                    <a:pt x="287921" y="299796"/>
                  </a:moveTo>
                  <a:lnTo>
                    <a:pt x="103657" y="299796"/>
                  </a:lnTo>
                  <a:lnTo>
                    <a:pt x="103657" y="322821"/>
                  </a:lnTo>
                  <a:lnTo>
                    <a:pt x="287921" y="322821"/>
                  </a:lnTo>
                  <a:lnTo>
                    <a:pt x="287921" y="299796"/>
                  </a:lnTo>
                  <a:close/>
                </a:path>
                <a:path w="424180" h="3386454">
                  <a:moveTo>
                    <a:pt x="287921" y="253733"/>
                  </a:moveTo>
                  <a:lnTo>
                    <a:pt x="103657" y="253733"/>
                  </a:lnTo>
                  <a:lnTo>
                    <a:pt x="103657" y="276758"/>
                  </a:lnTo>
                  <a:lnTo>
                    <a:pt x="287921" y="276758"/>
                  </a:lnTo>
                  <a:lnTo>
                    <a:pt x="287921" y="253733"/>
                  </a:lnTo>
                  <a:close/>
                </a:path>
                <a:path w="424180" h="3386454">
                  <a:moveTo>
                    <a:pt x="391883" y="149085"/>
                  </a:moveTo>
                  <a:lnTo>
                    <a:pt x="391566" y="147561"/>
                  </a:lnTo>
                  <a:lnTo>
                    <a:pt x="391655" y="141262"/>
                  </a:lnTo>
                  <a:lnTo>
                    <a:pt x="390613" y="138557"/>
                  </a:lnTo>
                  <a:lnTo>
                    <a:pt x="390486" y="138239"/>
                  </a:lnTo>
                  <a:lnTo>
                    <a:pt x="388327" y="136042"/>
                  </a:lnTo>
                  <a:lnTo>
                    <a:pt x="368541" y="116255"/>
                  </a:lnTo>
                  <a:lnTo>
                    <a:pt x="368541" y="161594"/>
                  </a:lnTo>
                  <a:lnTo>
                    <a:pt x="368541" y="482981"/>
                  </a:lnTo>
                  <a:lnTo>
                    <a:pt x="366623" y="492429"/>
                  </a:lnTo>
                  <a:lnTo>
                    <a:pt x="361391" y="500087"/>
                  </a:lnTo>
                  <a:lnTo>
                    <a:pt x="353618" y="505218"/>
                  </a:lnTo>
                  <a:lnTo>
                    <a:pt x="344068" y="507098"/>
                  </a:lnTo>
                  <a:lnTo>
                    <a:pt x="47510" y="507098"/>
                  </a:lnTo>
                  <a:lnTo>
                    <a:pt x="37947" y="505218"/>
                  </a:lnTo>
                  <a:lnTo>
                    <a:pt x="30175" y="500087"/>
                  </a:lnTo>
                  <a:lnTo>
                    <a:pt x="24942" y="492429"/>
                  </a:lnTo>
                  <a:lnTo>
                    <a:pt x="23037" y="482981"/>
                  </a:lnTo>
                  <a:lnTo>
                    <a:pt x="23037" y="30822"/>
                  </a:lnTo>
                  <a:lnTo>
                    <a:pt x="30632" y="23393"/>
                  </a:lnTo>
                  <a:lnTo>
                    <a:pt x="230339" y="23393"/>
                  </a:lnTo>
                  <a:lnTo>
                    <a:pt x="230339" y="119481"/>
                  </a:lnTo>
                  <a:lnTo>
                    <a:pt x="233654" y="135839"/>
                  </a:lnTo>
                  <a:lnTo>
                    <a:pt x="242697" y="149225"/>
                  </a:lnTo>
                  <a:lnTo>
                    <a:pt x="256095" y="158267"/>
                  </a:lnTo>
                  <a:lnTo>
                    <a:pt x="272440" y="161594"/>
                  </a:lnTo>
                  <a:lnTo>
                    <a:pt x="368541" y="161594"/>
                  </a:lnTo>
                  <a:lnTo>
                    <a:pt x="368541" y="116255"/>
                  </a:lnTo>
                  <a:lnTo>
                    <a:pt x="357733" y="105448"/>
                  </a:lnTo>
                  <a:lnTo>
                    <a:pt x="357733" y="138557"/>
                  </a:lnTo>
                  <a:lnTo>
                    <a:pt x="272440" y="138557"/>
                  </a:lnTo>
                  <a:lnTo>
                    <a:pt x="264922" y="137096"/>
                  </a:lnTo>
                  <a:lnTo>
                    <a:pt x="258876" y="133057"/>
                  </a:lnTo>
                  <a:lnTo>
                    <a:pt x="254838" y="127000"/>
                  </a:lnTo>
                  <a:lnTo>
                    <a:pt x="253365" y="119481"/>
                  </a:lnTo>
                  <a:lnTo>
                    <a:pt x="253365" y="34188"/>
                  </a:lnTo>
                  <a:lnTo>
                    <a:pt x="357733" y="138557"/>
                  </a:lnTo>
                  <a:lnTo>
                    <a:pt x="357733" y="105448"/>
                  </a:lnTo>
                  <a:lnTo>
                    <a:pt x="286473" y="34188"/>
                  </a:lnTo>
                  <a:lnTo>
                    <a:pt x="275678" y="23393"/>
                  </a:lnTo>
                  <a:lnTo>
                    <a:pt x="255790" y="3505"/>
                  </a:lnTo>
                  <a:lnTo>
                    <a:pt x="253682" y="1435"/>
                  </a:lnTo>
                  <a:lnTo>
                    <a:pt x="250672" y="266"/>
                  </a:lnTo>
                  <a:lnTo>
                    <a:pt x="243662" y="266"/>
                  </a:lnTo>
                  <a:lnTo>
                    <a:pt x="242633" y="0"/>
                  </a:lnTo>
                  <a:lnTo>
                    <a:pt x="240588" y="0"/>
                  </a:lnTo>
                  <a:lnTo>
                    <a:pt x="239649" y="266"/>
                  </a:lnTo>
                  <a:lnTo>
                    <a:pt x="40754" y="266"/>
                  </a:lnTo>
                  <a:lnTo>
                    <a:pt x="24714" y="3505"/>
                  </a:lnTo>
                  <a:lnTo>
                    <a:pt x="11887" y="12090"/>
                  </a:lnTo>
                  <a:lnTo>
                    <a:pt x="3200" y="24790"/>
                  </a:lnTo>
                  <a:lnTo>
                    <a:pt x="0" y="40309"/>
                  </a:lnTo>
                  <a:lnTo>
                    <a:pt x="0" y="482981"/>
                  </a:lnTo>
                  <a:lnTo>
                    <a:pt x="3771" y="501294"/>
                  </a:lnTo>
                  <a:lnTo>
                    <a:pt x="14008" y="516293"/>
                  </a:lnTo>
                  <a:lnTo>
                    <a:pt x="29121" y="526415"/>
                  </a:lnTo>
                  <a:lnTo>
                    <a:pt x="47510" y="530123"/>
                  </a:lnTo>
                  <a:lnTo>
                    <a:pt x="344068" y="530123"/>
                  </a:lnTo>
                  <a:lnTo>
                    <a:pt x="362458" y="526415"/>
                  </a:lnTo>
                  <a:lnTo>
                    <a:pt x="377571" y="516293"/>
                  </a:lnTo>
                  <a:lnTo>
                    <a:pt x="383844" y="507098"/>
                  </a:lnTo>
                  <a:lnTo>
                    <a:pt x="387807" y="501294"/>
                  </a:lnTo>
                  <a:lnTo>
                    <a:pt x="391566" y="482981"/>
                  </a:lnTo>
                  <a:lnTo>
                    <a:pt x="391566" y="152234"/>
                  </a:lnTo>
                  <a:lnTo>
                    <a:pt x="391883" y="150710"/>
                  </a:lnTo>
                  <a:lnTo>
                    <a:pt x="391883" y="149085"/>
                  </a:lnTo>
                  <a:close/>
                </a:path>
                <a:path w="424180" h="3386454">
                  <a:moveTo>
                    <a:pt x="423608" y="3367227"/>
                  </a:moveTo>
                  <a:lnTo>
                    <a:pt x="422719" y="3360737"/>
                  </a:lnTo>
                  <a:lnTo>
                    <a:pt x="421640" y="3358210"/>
                  </a:lnTo>
                  <a:lnTo>
                    <a:pt x="419417" y="3353028"/>
                  </a:lnTo>
                  <a:lnTo>
                    <a:pt x="391312" y="3303930"/>
                  </a:lnTo>
                  <a:lnTo>
                    <a:pt x="391312" y="3358210"/>
                  </a:lnTo>
                  <a:lnTo>
                    <a:pt x="33820" y="3358210"/>
                  </a:lnTo>
                  <a:lnTo>
                    <a:pt x="211226" y="3044660"/>
                  </a:lnTo>
                  <a:lnTo>
                    <a:pt x="211493" y="3044228"/>
                  </a:lnTo>
                  <a:lnTo>
                    <a:pt x="212064" y="3045066"/>
                  </a:lnTo>
                  <a:lnTo>
                    <a:pt x="391312" y="3358210"/>
                  </a:lnTo>
                  <a:lnTo>
                    <a:pt x="391312" y="3303930"/>
                  </a:lnTo>
                  <a:lnTo>
                    <a:pt x="242658" y="3044228"/>
                  </a:lnTo>
                  <a:lnTo>
                    <a:pt x="216674" y="3015246"/>
                  </a:lnTo>
                  <a:lnTo>
                    <a:pt x="216446" y="3015246"/>
                  </a:lnTo>
                  <a:lnTo>
                    <a:pt x="211366" y="3014599"/>
                  </a:lnTo>
                  <a:lnTo>
                    <a:pt x="444" y="3362439"/>
                  </a:lnTo>
                  <a:lnTo>
                    <a:pt x="2425" y="3369856"/>
                  </a:lnTo>
                  <a:lnTo>
                    <a:pt x="7442" y="3380702"/>
                  </a:lnTo>
                  <a:lnTo>
                    <a:pt x="14605" y="3384321"/>
                  </a:lnTo>
                  <a:lnTo>
                    <a:pt x="21209" y="3385477"/>
                  </a:lnTo>
                  <a:lnTo>
                    <a:pt x="402666" y="3385477"/>
                  </a:lnTo>
                  <a:lnTo>
                    <a:pt x="408660" y="3385845"/>
                  </a:lnTo>
                  <a:lnTo>
                    <a:pt x="416610" y="3383686"/>
                  </a:lnTo>
                  <a:lnTo>
                    <a:pt x="420966" y="3376536"/>
                  </a:lnTo>
                  <a:lnTo>
                    <a:pt x="422783" y="3372485"/>
                  </a:lnTo>
                  <a:lnTo>
                    <a:pt x="423608" y="3367227"/>
                  </a:lnTo>
                  <a:close/>
                </a:path>
              </a:pathLst>
            </a:custGeom>
            <a:solidFill>
              <a:srgbClr val="FF16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1242" y="5284672"/>
              <a:ext cx="47625" cy="1933575"/>
            </a:xfrm>
            <a:custGeom>
              <a:avLst/>
              <a:gdLst/>
              <a:ahLst/>
              <a:cxnLst/>
              <a:rect l="l" t="t" r="r" b="b"/>
              <a:pathLst>
                <a:path w="47625" h="1933575">
                  <a:moveTo>
                    <a:pt x="47625" y="1906600"/>
                  </a:moveTo>
                  <a:lnTo>
                    <a:pt x="26974" y="1885950"/>
                  </a:lnTo>
                  <a:lnTo>
                    <a:pt x="20650" y="1885950"/>
                  </a:lnTo>
                  <a:lnTo>
                    <a:pt x="0" y="1906600"/>
                  </a:lnTo>
                  <a:lnTo>
                    <a:pt x="0" y="1912912"/>
                  </a:lnTo>
                  <a:lnTo>
                    <a:pt x="20650" y="1933575"/>
                  </a:lnTo>
                  <a:lnTo>
                    <a:pt x="26974" y="1933575"/>
                  </a:lnTo>
                  <a:lnTo>
                    <a:pt x="47625" y="1912912"/>
                  </a:lnTo>
                  <a:lnTo>
                    <a:pt x="47625" y="1909762"/>
                  </a:lnTo>
                  <a:lnTo>
                    <a:pt x="47625" y="1906600"/>
                  </a:lnTo>
                  <a:close/>
                </a:path>
                <a:path w="47625" h="1933575">
                  <a:moveTo>
                    <a:pt x="47625" y="1697050"/>
                  </a:moveTo>
                  <a:lnTo>
                    <a:pt x="26974" y="1676400"/>
                  </a:lnTo>
                  <a:lnTo>
                    <a:pt x="20650" y="1676400"/>
                  </a:lnTo>
                  <a:lnTo>
                    <a:pt x="0" y="1697050"/>
                  </a:lnTo>
                  <a:lnTo>
                    <a:pt x="0" y="1703362"/>
                  </a:lnTo>
                  <a:lnTo>
                    <a:pt x="20650" y="1724025"/>
                  </a:lnTo>
                  <a:lnTo>
                    <a:pt x="26974" y="1724025"/>
                  </a:lnTo>
                  <a:lnTo>
                    <a:pt x="47625" y="1703362"/>
                  </a:lnTo>
                  <a:lnTo>
                    <a:pt x="47625" y="1700212"/>
                  </a:lnTo>
                  <a:lnTo>
                    <a:pt x="47625" y="1697050"/>
                  </a:lnTo>
                  <a:close/>
                </a:path>
                <a:path w="47625" h="1933575">
                  <a:moveTo>
                    <a:pt x="47625" y="1068400"/>
                  </a:moveTo>
                  <a:lnTo>
                    <a:pt x="26974" y="1047750"/>
                  </a:lnTo>
                  <a:lnTo>
                    <a:pt x="20650" y="1047750"/>
                  </a:lnTo>
                  <a:lnTo>
                    <a:pt x="0" y="1068400"/>
                  </a:lnTo>
                  <a:lnTo>
                    <a:pt x="0" y="1074712"/>
                  </a:lnTo>
                  <a:lnTo>
                    <a:pt x="20650" y="1095375"/>
                  </a:lnTo>
                  <a:lnTo>
                    <a:pt x="26974" y="1095375"/>
                  </a:lnTo>
                  <a:lnTo>
                    <a:pt x="47625" y="1074712"/>
                  </a:lnTo>
                  <a:lnTo>
                    <a:pt x="47625" y="1071562"/>
                  </a:lnTo>
                  <a:lnTo>
                    <a:pt x="47625" y="1068400"/>
                  </a:lnTo>
                  <a:close/>
                </a:path>
                <a:path w="47625" h="1933575">
                  <a:moveTo>
                    <a:pt x="47625" y="230200"/>
                  </a:moveTo>
                  <a:lnTo>
                    <a:pt x="26974" y="209550"/>
                  </a:lnTo>
                  <a:lnTo>
                    <a:pt x="20650" y="209550"/>
                  </a:lnTo>
                  <a:lnTo>
                    <a:pt x="0" y="230200"/>
                  </a:lnTo>
                  <a:lnTo>
                    <a:pt x="0" y="236512"/>
                  </a:lnTo>
                  <a:lnTo>
                    <a:pt x="20650" y="257175"/>
                  </a:lnTo>
                  <a:lnTo>
                    <a:pt x="26974" y="257175"/>
                  </a:lnTo>
                  <a:lnTo>
                    <a:pt x="47625" y="236512"/>
                  </a:lnTo>
                  <a:lnTo>
                    <a:pt x="47625" y="233362"/>
                  </a:lnTo>
                  <a:lnTo>
                    <a:pt x="47625" y="230200"/>
                  </a:lnTo>
                  <a:close/>
                </a:path>
                <a:path w="47625" h="1933575">
                  <a:moveTo>
                    <a:pt x="47625" y="20650"/>
                  </a:moveTo>
                  <a:lnTo>
                    <a:pt x="26974" y="0"/>
                  </a:lnTo>
                  <a:lnTo>
                    <a:pt x="20650" y="0"/>
                  </a:lnTo>
                  <a:lnTo>
                    <a:pt x="0" y="20650"/>
                  </a:lnTo>
                  <a:lnTo>
                    <a:pt x="0" y="26962"/>
                  </a:lnTo>
                  <a:lnTo>
                    <a:pt x="20650" y="47625"/>
                  </a:lnTo>
                  <a:lnTo>
                    <a:pt x="26974" y="47625"/>
                  </a:lnTo>
                  <a:lnTo>
                    <a:pt x="47625" y="26962"/>
                  </a:lnTo>
                  <a:lnTo>
                    <a:pt x="47625" y="23812"/>
                  </a:lnTo>
                  <a:lnTo>
                    <a:pt x="47625" y="206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0928" y="3821708"/>
              <a:ext cx="6035675" cy="614680"/>
            </a:xfrm>
            <a:custGeom>
              <a:avLst/>
              <a:gdLst/>
              <a:ahLst/>
              <a:cxnLst/>
              <a:rect l="l" t="t" r="r" b="b"/>
              <a:pathLst>
                <a:path w="6035675" h="614679">
                  <a:moveTo>
                    <a:pt x="6035446" y="0"/>
                  </a:moveTo>
                  <a:lnTo>
                    <a:pt x="2764929" y="0"/>
                  </a:lnTo>
                  <a:lnTo>
                    <a:pt x="2760167" y="0"/>
                  </a:lnTo>
                  <a:lnTo>
                    <a:pt x="0" y="0"/>
                  </a:lnTo>
                  <a:lnTo>
                    <a:pt x="0" y="614362"/>
                  </a:lnTo>
                  <a:lnTo>
                    <a:pt x="2760167" y="614362"/>
                  </a:lnTo>
                  <a:lnTo>
                    <a:pt x="2764929" y="614362"/>
                  </a:lnTo>
                  <a:lnTo>
                    <a:pt x="6035446" y="614362"/>
                  </a:lnTo>
                  <a:lnTo>
                    <a:pt x="6035446" y="0"/>
                  </a:lnTo>
                  <a:close/>
                </a:path>
              </a:pathLst>
            </a:custGeom>
            <a:solidFill>
              <a:srgbClr val="E1E1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43299" y="729964"/>
            <a:ext cx="34366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5" dirty="0">
                <a:latin typeface="Trebuchet MS"/>
                <a:cs typeface="Trebuchet MS"/>
              </a:rPr>
              <a:t>3.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Requerimientos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mínimos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80" dirty="0">
                <a:latin typeface="Trebuchet MS"/>
                <a:cs typeface="Trebuchet MS"/>
              </a:rPr>
              <a:t>del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sistema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0929" y="1253300"/>
            <a:ext cx="6035675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273810">
              <a:lnSpc>
                <a:spcPct val="100000"/>
              </a:lnSpc>
              <a:spcBef>
                <a:spcPts val="865"/>
              </a:spcBef>
              <a:tabLst>
                <a:tab pos="3590925" algn="l"/>
              </a:tabLst>
            </a:pPr>
            <a:r>
              <a:rPr sz="1100" spc="-25" dirty="0">
                <a:latin typeface="Trebuchet MS"/>
                <a:cs typeface="Trebuchet MS"/>
              </a:rPr>
              <a:t>CPU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20" dirty="0">
                <a:latin typeface="Trebuchet MS"/>
                <a:cs typeface="Trebuchet MS"/>
              </a:rPr>
              <a:t>Intel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125" dirty="0">
                <a:latin typeface="Trebuchet MS"/>
                <a:cs typeface="Trebuchet MS"/>
              </a:rPr>
              <a:t>Core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50" dirty="0">
                <a:latin typeface="Trebuchet MS"/>
                <a:cs typeface="Trebuchet MS"/>
              </a:rPr>
              <a:t>i7-</a:t>
            </a:r>
            <a:r>
              <a:rPr sz="1100" spc="-145" dirty="0">
                <a:latin typeface="Trebuchet MS"/>
                <a:cs typeface="Trebuchet MS"/>
              </a:rPr>
              <a:t>11700H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superior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15975" y="1779061"/>
            <a:ext cx="35979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9705" algn="l"/>
              </a:tabLst>
            </a:pPr>
            <a:r>
              <a:rPr sz="1100" spc="-25" dirty="0">
                <a:latin typeface="Trebuchet MS"/>
                <a:cs typeface="Trebuchet MS"/>
              </a:rPr>
              <a:t>RAM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210" dirty="0">
                <a:latin typeface="Trebuchet MS"/>
                <a:cs typeface="Trebuchet MS"/>
              </a:rPr>
              <a:t>16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05" dirty="0">
                <a:latin typeface="Trebuchet MS"/>
                <a:cs typeface="Trebuchet MS"/>
              </a:rPr>
              <a:t>GB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-15" dirty="0">
                <a:latin typeface="Trebuchet MS"/>
                <a:cs typeface="Trebuchet MS"/>
              </a:rPr>
              <a:t> </a:t>
            </a:r>
            <a:r>
              <a:rPr sz="1100" spc="-70" dirty="0">
                <a:latin typeface="Trebuchet MS"/>
                <a:cs typeface="Trebuchet MS"/>
              </a:rPr>
              <a:t>superior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0929" y="2109433"/>
            <a:ext cx="6035675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L="50165" algn="ctr">
              <a:lnSpc>
                <a:spcPct val="100000"/>
              </a:lnSpc>
              <a:spcBef>
                <a:spcPts val="865"/>
              </a:spcBef>
              <a:tabLst>
                <a:tab pos="2759710" algn="l"/>
              </a:tabLst>
            </a:pPr>
            <a:r>
              <a:rPr sz="1100" spc="-75" dirty="0">
                <a:latin typeface="Trebuchet MS"/>
                <a:cs typeface="Trebuchet MS"/>
              </a:rPr>
              <a:t>Disco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Duro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05" dirty="0">
                <a:latin typeface="Trebuchet MS"/>
                <a:cs typeface="Trebuchet MS"/>
              </a:rPr>
              <a:t>256GB</a:t>
            </a:r>
            <a:r>
              <a:rPr sz="1100" spc="25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SSD</a:t>
            </a:r>
            <a:r>
              <a:rPr sz="1100" spc="25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2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superior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8243" y="2635194"/>
            <a:ext cx="43618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1780" algn="l"/>
              </a:tabLst>
            </a:pPr>
            <a:r>
              <a:rPr sz="1100" spc="-140" dirty="0">
                <a:latin typeface="Trebuchet MS"/>
                <a:cs typeface="Trebuchet MS"/>
              </a:rPr>
              <a:t>Tarjeta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80" dirty="0">
                <a:latin typeface="Trebuchet MS"/>
                <a:cs typeface="Trebuchet MS"/>
              </a:rPr>
              <a:t>gráfica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(GPU)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50" dirty="0">
                <a:latin typeface="Trebuchet MS"/>
                <a:cs typeface="Trebuchet MS"/>
              </a:rPr>
              <a:t>NVIDIA</a:t>
            </a:r>
            <a:r>
              <a:rPr sz="1100" spc="-35" dirty="0">
                <a:latin typeface="Trebuchet MS"/>
                <a:cs typeface="Trebuchet MS"/>
              </a:rPr>
              <a:t> </a:t>
            </a:r>
            <a:r>
              <a:rPr sz="1100" spc="-70" dirty="0">
                <a:latin typeface="Trebuchet MS"/>
                <a:cs typeface="Trebuchet MS"/>
              </a:rPr>
              <a:t>RTX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20" dirty="0">
                <a:latin typeface="Trebuchet MS"/>
                <a:cs typeface="Trebuchet MS"/>
              </a:rPr>
              <a:t>3060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superior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0929" y="2965565"/>
            <a:ext cx="6035675" cy="433070"/>
          </a:xfrm>
          <a:prstGeom prst="rect">
            <a:avLst/>
          </a:prstGeom>
          <a:solidFill>
            <a:srgbClr val="E8E8E8"/>
          </a:solidFill>
        </p:spPr>
        <p:txBody>
          <a:bodyPr vert="horz" wrap="square" lIns="0" tIns="109855" rIns="0" bIns="0" rtlCol="0">
            <a:spAutoFit/>
          </a:bodyPr>
          <a:lstStyle/>
          <a:p>
            <a:pPr marL="902969">
              <a:lnSpc>
                <a:spcPct val="100000"/>
              </a:lnSpc>
              <a:spcBef>
                <a:spcPts val="865"/>
              </a:spcBef>
              <a:tabLst>
                <a:tab pos="3328670" algn="l"/>
              </a:tabLst>
            </a:pPr>
            <a:r>
              <a:rPr sz="1100" spc="-70" dirty="0">
                <a:latin typeface="Trebuchet MS"/>
                <a:cs typeface="Trebuchet MS"/>
              </a:rPr>
              <a:t>Sistema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operativo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60" dirty="0">
                <a:latin typeface="Trebuchet MS"/>
                <a:cs typeface="Trebuchet MS"/>
              </a:rPr>
              <a:t>Windows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70" dirty="0">
                <a:latin typeface="Trebuchet MS"/>
                <a:cs typeface="Trebuchet MS"/>
              </a:rPr>
              <a:t>10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60" dirty="0">
                <a:latin typeface="Trebuchet MS"/>
                <a:cs typeface="Trebuchet MS"/>
              </a:rPr>
              <a:t>Pro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40" dirty="0">
                <a:latin typeface="Trebuchet MS"/>
                <a:cs typeface="Trebuchet MS"/>
              </a:rPr>
              <a:t>(64-</a:t>
            </a:r>
            <a:r>
              <a:rPr sz="1100" spc="-120" dirty="0">
                <a:latin typeface="Trebuchet MS"/>
                <a:cs typeface="Trebuchet MS"/>
              </a:rPr>
              <a:t>bit)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40" dirty="0">
                <a:latin typeface="Trebuchet MS"/>
                <a:cs typeface="Trebuchet MS"/>
              </a:rPr>
              <a:t>más</a:t>
            </a:r>
            <a:r>
              <a:rPr sz="1100" spc="-20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reciente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3306" y="3491326"/>
            <a:ext cx="40868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6510" algn="l"/>
              </a:tabLst>
            </a:pPr>
            <a:r>
              <a:rPr sz="1100" spc="-10" dirty="0">
                <a:latin typeface="Trebuchet MS"/>
                <a:cs typeface="Trebuchet MS"/>
              </a:rPr>
              <a:t>Resolución</a:t>
            </a:r>
            <a:r>
              <a:rPr sz="1100" dirty="0">
                <a:latin typeface="Trebuchet MS"/>
                <a:cs typeface="Trebuchet MS"/>
              </a:rPr>
              <a:t>	</a:t>
            </a:r>
            <a:r>
              <a:rPr sz="1100" spc="-114" dirty="0">
                <a:latin typeface="Trebuchet MS"/>
                <a:cs typeface="Trebuchet MS"/>
              </a:rPr>
              <a:t>1920x1080,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60</a:t>
            </a:r>
            <a:r>
              <a:rPr sz="1100" spc="-45" dirty="0">
                <a:latin typeface="Trebuchet MS"/>
                <a:cs typeface="Trebuchet MS"/>
              </a:rPr>
              <a:t> </a:t>
            </a:r>
            <a:r>
              <a:rPr sz="1100" spc="-35" dirty="0">
                <a:latin typeface="Trebuchet MS"/>
                <a:cs typeface="Trebuchet MS"/>
              </a:rPr>
              <a:t>Hz </a:t>
            </a:r>
            <a:r>
              <a:rPr sz="1100" spc="-95" dirty="0">
                <a:latin typeface="Trebuchet MS"/>
                <a:cs typeface="Trebuchet MS"/>
              </a:rPr>
              <a:t>o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superior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19423" y="4014642"/>
            <a:ext cx="6807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rebuchet MS"/>
                <a:cs typeface="Trebuchet MS"/>
              </a:rPr>
              <a:t>USB</a:t>
            </a:r>
            <a:r>
              <a:rPr sz="1100" spc="-70" dirty="0">
                <a:latin typeface="Trebuchet MS"/>
                <a:cs typeface="Trebuchet MS"/>
              </a:rPr>
              <a:t> </a:t>
            </a:r>
            <a:r>
              <a:rPr sz="1100" spc="-85" dirty="0">
                <a:latin typeface="Trebuchet MS"/>
                <a:cs typeface="Trebuchet MS"/>
              </a:rPr>
              <a:t>puertos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03389" y="3896456"/>
            <a:ext cx="1343660" cy="4064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280"/>
              </a:spcBef>
            </a:pPr>
            <a:r>
              <a:rPr sz="1100" spc="-345" dirty="0">
                <a:latin typeface="Trebuchet MS"/>
                <a:cs typeface="Trebuchet MS"/>
              </a:rPr>
              <a:t>1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puerto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USB</a:t>
            </a:r>
            <a:r>
              <a:rPr sz="1100" spc="-35" dirty="0">
                <a:latin typeface="Trebuchet MS"/>
                <a:cs typeface="Trebuchet MS"/>
              </a:rPr>
              <a:t> </a:t>
            </a:r>
            <a:r>
              <a:rPr sz="1100" spc="-85" dirty="0">
                <a:latin typeface="Trebuchet MS"/>
                <a:cs typeface="Trebuchet MS"/>
              </a:rPr>
              <a:t>Type-</a:t>
            </a:r>
            <a:r>
              <a:rPr sz="1100" spc="-50" dirty="0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r>
              <a:rPr sz="1100" spc="-345" dirty="0">
                <a:latin typeface="Trebuchet MS"/>
                <a:cs typeface="Trebuchet MS"/>
              </a:rPr>
              <a:t>1</a:t>
            </a:r>
            <a:r>
              <a:rPr sz="1100" spc="280" dirty="0">
                <a:latin typeface="Trebuchet MS"/>
                <a:cs typeface="Trebuchet MS"/>
              </a:rPr>
              <a:t> </a:t>
            </a:r>
            <a:r>
              <a:rPr sz="1100" spc="-110" dirty="0">
                <a:latin typeface="Trebuchet MS"/>
                <a:cs typeface="Trebuchet MS"/>
              </a:rPr>
              <a:t>puerto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dirty="0">
                <a:latin typeface="Trebuchet MS"/>
                <a:cs typeface="Trebuchet MS"/>
              </a:rPr>
              <a:t>USB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85" dirty="0">
                <a:latin typeface="Trebuchet MS"/>
                <a:cs typeface="Trebuchet MS"/>
              </a:rPr>
              <a:t>Type-</a:t>
            </a:r>
            <a:r>
              <a:rPr sz="1100" spc="-80" dirty="0">
                <a:latin typeface="Trebuchet MS"/>
                <a:cs typeface="Trebuchet MS"/>
              </a:rPr>
              <a:t>A</a:t>
            </a:r>
            <a:r>
              <a:rPr sz="1100" spc="-30" dirty="0">
                <a:latin typeface="Trebuchet MS"/>
                <a:cs typeface="Trebuchet MS"/>
              </a:rPr>
              <a:t> </a:t>
            </a:r>
            <a:r>
              <a:rPr sz="1100" spc="-75" dirty="0">
                <a:latin typeface="Trebuchet MS"/>
                <a:cs typeface="Trebuchet MS"/>
              </a:rPr>
              <a:t>3.0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8553" y="8356561"/>
            <a:ext cx="47625" cy="1724025"/>
          </a:xfrm>
          <a:custGeom>
            <a:avLst/>
            <a:gdLst/>
            <a:ahLst/>
            <a:cxnLst/>
            <a:rect l="l" t="t" r="r" b="b"/>
            <a:pathLst>
              <a:path w="47625" h="1724025">
                <a:moveTo>
                  <a:pt x="47625" y="1697062"/>
                </a:moveTo>
                <a:lnTo>
                  <a:pt x="26974" y="1676400"/>
                </a:lnTo>
                <a:lnTo>
                  <a:pt x="20650" y="1676400"/>
                </a:lnTo>
                <a:lnTo>
                  <a:pt x="0" y="1697062"/>
                </a:lnTo>
                <a:lnTo>
                  <a:pt x="0" y="1703374"/>
                </a:lnTo>
                <a:lnTo>
                  <a:pt x="20650" y="1724025"/>
                </a:lnTo>
                <a:lnTo>
                  <a:pt x="26974" y="1724025"/>
                </a:lnTo>
                <a:lnTo>
                  <a:pt x="47625" y="1703374"/>
                </a:lnTo>
                <a:lnTo>
                  <a:pt x="47625" y="1700212"/>
                </a:lnTo>
                <a:lnTo>
                  <a:pt x="47625" y="1697062"/>
                </a:lnTo>
                <a:close/>
              </a:path>
              <a:path w="47625" h="1724025">
                <a:moveTo>
                  <a:pt x="47625" y="1487512"/>
                </a:moveTo>
                <a:lnTo>
                  <a:pt x="26974" y="1466850"/>
                </a:lnTo>
                <a:lnTo>
                  <a:pt x="20650" y="1466850"/>
                </a:lnTo>
                <a:lnTo>
                  <a:pt x="0" y="1487512"/>
                </a:lnTo>
                <a:lnTo>
                  <a:pt x="0" y="1493824"/>
                </a:lnTo>
                <a:lnTo>
                  <a:pt x="20650" y="1514475"/>
                </a:lnTo>
                <a:lnTo>
                  <a:pt x="26974" y="1514475"/>
                </a:lnTo>
                <a:lnTo>
                  <a:pt x="47625" y="1493824"/>
                </a:lnTo>
                <a:lnTo>
                  <a:pt x="47625" y="1490662"/>
                </a:lnTo>
                <a:lnTo>
                  <a:pt x="47625" y="1487512"/>
                </a:lnTo>
                <a:close/>
              </a:path>
              <a:path w="47625" h="1724025">
                <a:moveTo>
                  <a:pt x="47625" y="1277962"/>
                </a:moveTo>
                <a:lnTo>
                  <a:pt x="26974" y="1257300"/>
                </a:lnTo>
                <a:lnTo>
                  <a:pt x="20650" y="1257300"/>
                </a:lnTo>
                <a:lnTo>
                  <a:pt x="0" y="1277962"/>
                </a:lnTo>
                <a:lnTo>
                  <a:pt x="0" y="1284274"/>
                </a:lnTo>
                <a:lnTo>
                  <a:pt x="20650" y="1304925"/>
                </a:lnTo>
                <a:lnTo>
                  <a:pt x="26974" y="1304925"/>
                </a:lnTo>
                <a:lnTo>
                  <a:pt x="47625" y="1284274"/>
                </a:lnTo>
                <a:lnTo>
                  <a:pt x="47625" y="1281112"/>
                </a:lnTo>
                <a:lnTo>
                  <a:pt x="47625" y="1277962"/>
                </a:lnTo>
                <a:close/>
              </a:path>
              <a:path w="47625" h="1724025">
                <a:moveTo>
                  <a:pt x="47625" y="858862"/>
                </a:moveTo>
                <a:lnTo>
                  <a:pt x="26974" y="838200"/>
                </a:lnTo>
                <a:lnTo>
                  <a:pt x="20650" y="838200"/>
                </a:lnTo>
                <a:lnTo>
                  <a:pt x="0" y="858862"/>
                </a:lnTo>
                <a:lnTo>
                  <a:pt x="0" y="865174"/>
                </a:lnTo>
                <a:lnTo>
                  <a:pt x="20650" y="885825"/>
                </a:lnTo>
                <a:lnTo>
                  <a:pt x="26974" y="885825"/>
                </a:lnTo>
                <a:lnTo>
                  <a:pt x="47625" y="865174"/>
                </a:lnTo>
                <a:lnTo>
                  <a:pt x="47625" y="862012"/>
                </a:lnTo>
                <a:lnTo>
                  <a:pt x="47625" y="858862"/>
                </a:lnTo>
                <a:close/>
              </a:path>
              <a:path w="47625" h="1724025">
                <a:moveTo>
                  <a:pt x="47625" y="439762"/>
                </a:moveTo>
                <a:lnTo>
                  <a:pt x="26974" y="419100"/>
                </a:lnTo>
                <a:lnTo>
                  <a:pt x="20650" y="419100"/>
                </a:lnTo>
                <a:lnTo>
                  <a:pt x="0" y="439762"/>
                </a:lnTo>
                <a:lnTo>
                  <a:pt x="0" y="446074"/>
                </a:lnTo>
                <a:lnTo>
                  <a:pt x="20650" y="466725"/>
                </a:lnTo>
                <a:lnTo>
                  <a:pt x="26974" y="466725"/>
                </a:lnTo>
                <a:lnTo>
                  <a:pt x="47625" y="446074"/>
                </a:lnTo>
                <a:lnTo>
                  <a:pt x="47625" y="442912"/>
                </a:lnTo>
                <a:lnTo>
                  <a:pt x="47625" y="439762"/>
                </a:lnTo>
                <a:close/>
              </a:path>
              <a:path w="47625" h="1724025">
                <a:moveTo>
                  <a:pt x="47625" y="20662"/>
                </a:moveTo>
                <a:lnTo>
                  <a:pt x="26974" y="0"/>
                </a:lnTo>
                <a:lnTo>
                  <a:pt x="20650" y="0"/>
                </a:lnTo>
                <a:lnTo>
                  <a:pt x="0" y="20662"/>
                </a:lnTo>
                <a:lnTo>
                  <a:pt x="0" y="26974"/>
                </a:lnTo>
                <a:lnTo>
                  <a:pt x="20650" y="47625"/>
                </a:lnTo>
                <a:lnTo>
                  <a:pt x="26974" y="47625"/>
                </a:lnTo>
                <a:lnTo>
                  <a:pt x="47625" y="26974"/>
                </a:lnTo>
                <a:lnTo>
                  <a:pt x="47625" y="23812"/>
                </a:lnTo>
                <a:lnTo>
                  <a:pt x="47625" y="20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43299" y="4599050"/>
            <a:ext cx="6073775" cy="576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0"/>
              </a:spcBef>
            </a:pPr>
            <a:r>
              <a:rPr sz="1800" spc="-260" dirty="0">
                <a:latin typeface="Trebuchet MS"/>
                <a:cs typeface="Trebuchet MS"/>
              </a:rPr>
              <a:t>4.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Limpieza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y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desinfección</a:t>
            </a:r>
            <a:endParaRPr sz="1800">
              <a:latin typeface="Trebuchet MS"/>
              <a:cs typeface="Trebuchet MS"/>
            </a:endParaRPr>
          </a:p>
          <a:p>
            <a:pPr marL="313690" marR="1205865" indent="-301625">
              <a:lnSpc>
                <a:spcPct val="114599"/>
              </a:lnSpc>
              <a:spcBef>
                <a:spcPts val="675"/>
              </a:spcBef>
            </a:pPr>
            <a:r>
              <a:rPr sz="1200" spc="-25" dirty="0">
                <a:latin typeface="Trebuchet MS"/>
                <a:cs typeface="Trebuchet MS"/>
              </a:rPr>
              <a:t>Siga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los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pasos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continuación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realizar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limpieza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desinfección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alto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nivel: Desconecte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alimentación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Aoralscan</a:t>
            </a:r>
            <a:r>
              <a:rPr sz="1200" spc="-10" dirty="0">
                <a:latin typeface="Trebuchet MS"/>
                <a:cs typeface="Trebuchet MS"/>
              </a:rPr>
              <a:t> Élite.</a:t>
            </a:r>
            <a:endParaRPr sz="1200">
              <a:latin typeface="Trebuchet MS"/>
              <a:cs typeface="Trebuchet MS"/>
            </a:endParaRPr>
          </a:p>
          <a:p>
            <a:pPr marL="271145" marR="5080">
              <a:lnSpc>
                <a:spcPct val="114599"/>
              </a:lnSpc>
            </a:pPr>
            <a:r>
              <a:rPr sz="1200" spc="-80" dirty="0">
                <a:latin typeface="Trebuchet MS"/>
                <a:cs typeface="Trebuchet MS"/>
              </a:rPr>
              <a:t>Sujete</a:t>
            </a:r>
            <a:r>
              <a:rPr sz="1200" spc="12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firmemente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el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cabezal</a:t>
            </a:r>
            <a:r>
              <a:rPr sz="1200" spc="12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del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escáner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con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el</a:t>
            </a:r>
            <a:r>
              <a:rPr sz="1200" spc="12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pulgar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el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índice</a:t>
            </a:r>
            <a:r>
              <a:rPr sz="1200" spc="12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por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35" dirty="0">
                <a:latin typeface="Trebuchet MS"/>
                <a:cs typeface="Trebuchet MS"/>
              </a:rPr>
              <a:t>ambos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lados</a:t>
            </a:r>
            <a:r>
              <a:rPr sz="1200" spc="12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y,</a:t>
            </a:r>
            <a:r>
              <a:rPr sz="1200" spc="12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a </a:t>
            </a:r>
            <a:r>
              <a:rPr sz="1200" spc="-110" dirty="0">
                <a:latin typeface="Trebuchet MS"/>
                <a:cs typeface="Trebuchet MS"/>
              </a:rPr>
              <a:t>continuación,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deslice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suavemente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sacarlo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cuerpo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escáner.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200" spc="-10" dirty="0">
                <a:latin typeface="Trebuchet MS"/>
                <a:cs typeface="Trebuchet MS"/>
              </a:rPr>
              <a:t>PRECAUCIÓN</a:t>
            </a:r>
            <a:endParaRPr sz="1200">
              <a:latin typeface="Trebuchet MS"/>
              <a:cs typeface="Trebuchet MS"/>
            </a:endParaRPr>
          </a:p>
          <a:p>
            <a:pPr marL="271145" marR="5080" indent="-259079">
              <a:lnSpc>
                <a:spcPct val="114599"/>
              </a:lnSpc>
            </a:pPr>
            <a:r>
              <a:rPr sz="1200" spc="-30" dirty="0">
                <a:latin typeface="Trebuchet MS"/>
                <a:cs typeface="Trebuchet MS"/>
              </a:rPr>
              <a:t>No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coloque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su(s)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dedo(s)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cuando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lo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55" dirty="0">
                <a:latin typeface="Trebuchet MS"/>
                <a:cs typeface="Trebuchet MS"/>
              </a:rPr>
              <a:t>quite,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ya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esto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puede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dañar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espejo. </a:t>
            </a:r>
            <a:r>
              <a:rPr sz="1200" spc="-85" dirty="0">
                <a:latin typeface="Trebuchet MS"/>
                <a:cs typeface="Trebuchet MS"/>
              </a:rPr>
              <a:t>Sujete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la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tapa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protectora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suministrada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con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la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marca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triangular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hacia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arriba.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Luego,</a:t>
            </a:r>
            <a:r>
              <a:rPr sz="1200" spc="6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alinee</a:t>
            </a:r>
            <a:r>
              <a:rPr sz="1200" spc="6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los </a:t>
            </a:r>
            <a:r>
              <a:rPr sz="1200" spc="-100" dirty="0">
                <a:latin typeface="Trebuchet MS"/>
                <a:cs typeface="Trebuchet MS"/>
              </a:rPr>
              <a:t>bloques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la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tapa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protección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las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ranuras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correspondientes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extremo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frontal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cuerpo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escáner.</a:t>
            </a:r>
            <a:endParaRPr sz="1200">
              <a:latin typeface="Trebuchet MS"/>
              <a:cs typeface="Trebuchet MS"/>
            </a:endParaRPr>
          </a:p>
          <a:p>
            <a:pPr marL="271145">
              <a:lnSpc>
                <a:spcPct val="100000"/>
              </a:lnSpc>
              <a:spcBef>
                <a:spcPts val="210"/>
              </a:spcBef>
            </a:pPr>
            <a:r>
              <a:rPr sz="1200" spc="-95" dirty="0">
                <a:latin typeface="Trebuchet MS"/>
                <a:cs typeface="Trebuchet MS"/>
              </a:rPr>
              <a:t>Deslice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tapa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protectora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sobre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escáner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evitar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daños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polvo.</a:t>
            </a:r>
            <a:endParaRPr sz="1200">
              <a:latin typeface="Trebuchet MS"/>
              <a:cs typeface="Trebuchet MS"/>
            </a:endParaRPr>
          </a:p>
          <a:p>
            <a:pPr marL="271145" marR="5080">
              <a:lnSpc>
                <a:spcPct val="114599"/>
              </a:lnSpc>
            </a:pPr>
            <a:r>
              <a:rPr sz="1200" spc="-90" dirty="0">
                <a:latin typeface="Trebuchet MS"/>
                <a:cs typeface="Trebuchet MS"/>
              </a:rPr>
              <a:t>Preste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especial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atención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inspeccionar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asegurarse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espejo no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esté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agrietado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roto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no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tenga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ningún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rasguño.</a:t>
            </a:r>
            <a:endParaRPr sz="1200">
              <a:latin typeface="Trebuchet MS"/>
              <a:cs typeface="Trebuchet MS"/>
            </a:endParaRPr>
          </a:p>
          <a:p>
            <a:pPr marL="29845">
              <a:lnSpc>
                <a:spcPct val="100000"/>
              </a:lnSpc>
              <a:spcBef>
                <a:spcPts val="1300"/>
              </a:spcBef>
            </a:pPr>
            <a:r>
              <a:rPr sz="1200" spc="-10" dirty="0">
                <a:latin typeface="Trebuchet MS"/>
                <a:cs typeface="Trebuchet MS"/>
              </a:rPr>
              <a:t>PRECAUCIÓN</a:t>
            </a:r>
            <a:endParaRPr sz="1200">
              <a:latin typeface="Trebuchet MS"/>
              <a:cs typeface="Trebuchet MS"/>
            </a:endParaRPr>
          </a:p>
          <a:p>
            <a:pPr marL="29845" marR="129539">
              <a:lnSpc>
                <a:spcPct val="114599"/>
              </a:lnSpc>
            </a:pPr>
            <a:r>
              <a:rPr sz="1200" dirty="0">
                <a:latin typeface="Trebuchet MS"/>
                <a:cs typeface="Trebuchet MS"/>
              </a:rPr>
              <a:t>Si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espejo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la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tiene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grietas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rayones,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detenga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proceso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limpieza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comuníquese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40" dirty="0">
                <a:latin typeface="Trebuchet MS"/>
                <a:cs typeface="Trebuchet MS"/>
              </a:rPr>
              <a:t>con </a:t>
            </a:r>
            <a:r>
              <a:rPr sz="1200" spc="-30" dirty="0">
                <a:latin typeface="Trebuchet MS"/>
                <a:cs typeface="Trebuchet MS"/>
              </a:rPr>
              <a:t>su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distribuidor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local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o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proveedor</a:t>
            </a:r>
            <a:r>
              <a:rPr sz="1200" spc="-2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servicios.</a:t>
            </a:r>
            <a:endParaRPr sz="1200">
              <a:latin typeface="Trebuchet MS"/>
              <a:cs typeface="Trebuchet MS"/>
            </a:endParaRPr>
          </a:p>
          <a:p>
            <a:pPr marL="288925" marR="36195">
              <a:lnSpc>
                <a:spcPct val="114599"/>
              </a:lnSpc>
            </a:pPr>
            <a:r>
              <a:rPr sz="1200" spc="-105" dirty="0">
                <a:latin typeface="Trebuchet MS"/>
                <a:cs typeface="Trebuchet MS"/>
              </a:rPr>
              <a:t>Limpie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suavemente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lados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interior</a:t>
            </a:r>
            <a:r>
              <a:rPr sz="1200" dirty="0">
                <a:latin typeface="Trebuchet MS"/>
                <a:cs typeface="Trebuchet MS"/>
              </a:rPr>
              <a:t> y </a:t>
            </a:r>
            <a:r>
              <a:rPr sz="1200" spc="-100" dirty="0">
                <a:latin typeface="Trebuchet MS"/>
                <a:cs typeface="Trebuchet MS"/>
              </a:rPr>
              <a:t>exterior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jabonosa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pH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neutro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suave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un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cepillo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suave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durante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3</a:t>
            </a:r>
            <a:r>
              <a:rPr sz="1200" spc="-10" dirty="0">
                <a:latin typeface="Trebuchet MS"/>
                <a:cs typeface="Trebuchet MS"/>
              </a:rPr>
              <a:t> minutos.</a:t>
            </a:r>
            <a:endParaRPr sz="1200">
              <a:latin typeface="Trebuchet MS"/>
              <a:cs typeface="Trebuchet MS"/>
            </a:endParaRPr>
          </a:p>
          <a:p>
            <a:pPr marL="288925" marR="354330">
              <a:lnSpc>
                <a:spcPct val="114599"/>
              </a:lnSpc>
            </a:pPr>
            <a:r>
              <a:rPr sz="1200" spc="-114" dirty="0">
                <a:latin typeface="Trebuchet MS"/>
                <a:cs typeface="Trebuchet MS"/>
              </a:rPr>
              <a:t>Cuando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limpie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superficie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interna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cabezal,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inserte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cepillo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suave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desde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el </a:t>
            </a:r>
            <a:r>
              <a:rPr sz="1200" spc="-114" dirty="0">
                <a:latin typeface="Trebuchet MS"/>
                <a:cs typeface="Trebuchet MS"/>
              </a:rPr>
              <a:t>extremo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delantero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trasero,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mueva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cepillo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suavemente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pequeños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círculos.</a:t>
            </a:r>
            <a:endParaRPr sz="1200">
              <a:latin typeface="Trebuchet MS"/>
              <a:cs typeface="Trebuchet MS"/>
            </a:endParaRPr>
          </a:p>
          <a:p>
            <a:pPr marL="288925" marR="236220">
              <a:lnSpc>
                <a:spcPct val="114599"/>
              </a:lnSpc>
            </a:pPr>
            <a:r>
              <a:rPr sz="1200" spc="-105" dirty="0">
                <a:latin typeface="Trebuchet MS"/>
                <a:cs typeface="Trebuchet MS"/>
              </a:rPr>
              <a:t>Al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limpiar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superficie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exterior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cabezal,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mueva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cepillo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ligeramente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hacia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adelante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hacia </a:t>
            </a:r>
            <a:r>
              <a:rPr sz="1200" spc="-70" dirty="0">
                <a:latin typeface="Trebuchet MS"/>
                <a:cs typeface="Trebuchet MS"/>
              </a:rPr>
              <a:t>atrás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repita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cada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lado.</a:t>
            </a:r>
            <a:endParaRPr sz="1200">
              <a:latin typeface="Trebuchet MS"/>
              <a:cs typeface="Trebuchet MS"/>
            </a:endParaRPr>
          </a:p>
          <a:p>
            <a:pPr marL="288925">
              <a:lnSpc>
                <a:spcPct val="100000"/>
              </a:lnSpc>
              <a:spcBef>
                <a:spcPts val="209"/>
              </a:spcBef>
            </a:pPr>
            <a:r>
              <a:rPr sz="1200" spc="-105" dirty="0">
                <a:latin typeface="Trebuchet MS"/>
                <a:cs typeface="Trebuchet MS"/>
              </a:rPr>
              <a:t>Repita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paso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anterior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por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lo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dos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veces.</a:t>
            </a:r>
            <a:endParaRPr sz="1200">
              <a:latin typeface="Trebuchet MS"/>
              <a:cs typeface="Trebuchet MS"/>
            </a:endParaRPr>
          </a:p>
          <a:p>
            <a:pPr marL="288925">
              <a:lnSpc>
                <a:spcPct val="100000"/>
              </a:lnSpc>
              <a:spcBef>
                <a:spcPts val="209"/>
              </a:spcBef>
            </a:pPr>
            <a:r>
              <a:rPr sz="1200" spc="-114" dirty="0">
                <a:latin typeface="Trebuchet MS"/>
                <a:cs typeface="Trebuchet MS"/>
              </a:rPr>
              <a:t>Enjuague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bien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estéril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durante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3</a:t>
            </a:r>
            <a:r>
              <a:rPr sz="1200" spc="-10" dirty="0">
                <a:latin typeface="Trebuchet MS"/>
                <a:cs typeface="Trebuchet MS"/>
              </a:rPr>
              <a:t> minutos.</a:t>
            </a:r>
            <a:endParaRPr sz="1200">
              <a:latin typeface="Trebuchet MS"/>
              <a:cs typeface="Trebuchet MS"/>
            </a:endParaRPr>
          </a:p>
          <a:p>
            <a:pPr marL="288925" marR="419734">
              <a:lnSpc>
                <a:spcPct val="114599"/>
              </a:lnSpc>
            </a:pPr>
            <a:r>
              <a:rPr sz="1200" dirty="0">
                <a:latin typeface="Trebuchet MS"/>
                <a:cs typeface="Trebuchet MS"/>
              </a:rPr>
              <a:t>Si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observa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manchas,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huellas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dactilares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manchas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superficie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espejo,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repita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paso </a:t>
            </a:r>
            <a:r>
              <a:rPr sz="1200" spc="-10" dirty="0">
                <a:latin typeface="Trebuchet MS"/>
                <a:cs typeface="Trebuchet MS"/>
              </a:rPr>
              <a:t>anterior.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3455" y="2650281"/>
            <a:ext cx="752474" cy="97154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851249" y="87595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02260" y="760387"/>
            <a:ext cx="5587365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7955">
              <a:lnSpc>
                <a:spcPct val="114599"/>
              </a:lnSpc>
              <a:spcBef>
                <a:spcPts val="100"/>
              </a:spcBef>
            </a:pPr>
            <a:r>
              <a:rPr sz="1200" spc="-90" dirty="0">
                <a:latin typeface="Trebuchet MS"/>
                <a:cs typeface="Trebuchet MS"/>
              </a:rPr>
              <a:t>Seque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cuidado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un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paño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limpio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suave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lentes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un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paño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sin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pelusa. </a:t>
            </a:r>
            <a:r>
              <a:rPr sz="1200" spc="-90" dirty="0">
                <a:latin typeface="Trebuchet MS"/>
                <a:cs typeface="Trebuchet MS"/>
              </a:rPr>
              <a:t>Preste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especial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atención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inspeccionar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superficie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nuevamente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para </a:t>
            </a:r>
            <a:r>
              <a:rPr sz="1200" spc="-70" dirty="0">
                <a:latin typeface="Trebuchet MS"/>
                <a:cs typeface="Trebuchet MS"/>
              </a:rPr>
              <a:t>asegurarse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limpieza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se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realice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correctamente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no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se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dañe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durante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el </a:t>
            </a:r>
            <a:r>
              <a:rPr sz="1200" spc="-95" dirty="0">
                <a:latin typeface="Trebuchet MS"/>
                <a:cs typeface="Trebuchet MS"/>
              </a:rPr>
              <a:t>proceso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limpieza.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14599"/>
              </a:lnSpc>
            </a:pPr>
            <a:r>
              <a:rPr sz="1200" spc="-110" dirty="0">
                <a:latin typeface="Trebuchet MS"/>
                <a:cs typeface="Trebuchet MS"/>
              </a:rPr>
              <a:t>Llene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cuidadosamente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recipiente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una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solución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desinfectante,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como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ftalaldehído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una </a:t>
            </a:r>
            <a:r>
              <a:rPr sz="1200" spc="-105" dirty="0">
                <a:latin typeface="Trebuchet MS"/>
                <a:cs typeface="Trebuchet MS"/>
              </a:rPr>
              <a:t>concentración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55" dirty="0">
                <a:latin typeface="Trebuchet MS"/>
                <a:cs typeface="Trebuchet MS"/>
              </a:rPr>
              <a:t>5,5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g/L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(dependiendo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marca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desinfectante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utilizada).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En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caso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fuga, </a:t>
            </a:r>
            <a:r>
              <a:rPr sz="1200" spc="-55" dirty="0">
                <a:latin typeface="Trebuchet MS"/>
                <a:cs typeface="Trebuchet MS"/>
              </a:rPr>
              <a:t>siga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las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instrucciones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manipulación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fabricante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45" dirty="0">
                <a:latin typeface="Trebuchet MS"/>
                <a:cs typeface="Trebuchet MS"/>
              </a:rPr>
              <a:t>desinfectante.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sz="1200" spc="-70" dirty="0">
                <a:latin typeface="Trebuchet MS"/>
                <a:cs typeface="Trebuchet MS"/>
              </a:rPr>
              <a:t>Sumergir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limpio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desinfectante</a:t>
            </a:r>
            <a:r>
              <a:rPr sz="1200" dirty="0">
                <a:latin typeface="Trebuchet MS"/>
                <a:cs typeface="Trebuchet MS"/>
              </a:rPr>
              <a:t> y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dejarlo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260" dirty="0">
                <a:latin typeface="Trebuchet MS"/>
                <a:cs typeface="Trebuchet MS"/>
              </a:rPr>
              <a:t>12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minutos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25ºC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1249" y="108550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51249" y="171415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51249" y="234280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70" y="47624"/>
                </a:moveTo>
                <a:lnTo>
                  <a:pt x="20654" y="47624"/>
                </a:lnTo>
                <a:lnTo>
                  <a:pt x="17617" y="47020"/>
                </a:lnTo>
                <a:lnTo>
                  <a:pt x="0" y="26970"/>
                </a:lnTo>
                <a:lnTo>
                  <a:pt x="0" y="20654"/>
                </a:lnTo>
                <a:lnTo>
                  <a:pt x="20654" y="0"/>
                </a:lnTo>
                <a:lnTo>
                  <a:pt x="26970" y="0"/>
                </a:lnTo>
                <a:lnTo>
                  <a:pt x="47625" y="23812"/>
                </a:lnTo>
                <a:lnTo>
                  <a:pt x="47624" y="26970"/>
                </a:lnTo>
                <a:lnTo>
                  <a:pt x="26970" y="476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499626"/>
            <a:ext cx="7562850" cy="7196948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851242" y="3909846"/>
            <a:ext cx="47625" cy="2981325"/>
          </a:xfrm>
          <a:custGeom>
            <a:avLst/>
            <a:gdLst/>
            <a:ahLst/>
            <a:cxnLst/>
            <a:rect l="l" t="t" r="r" b="b"/>
            <a:pathLst>
              <a:path w="47625" h="2981325">
                <a:moveTo>
                  <a:pt x="47625" y="2954350"/>
                </a:moveTo>
                <a:lnTo>
                  <a:pt x="26974" y="2933700"/>
                </a:lnTo>
                <a:lnTo>
                  <a:pt x="20650" y="2933700"/>
                </a:lnTo>
                <a:lnTo>
                  <a:pt x="0" y="2954350"/>
                </a:lnTo>
                <a:lnTo>
                  <a:pt x="0" y="2960662"/>
                </a:lnTo>
                <a:lnTo>
                  <a:pt x="20650" y="2981325"/>
                </a:lnTo>
                <a:lnTo>
                  <a:pt x="26974" y="2981325"/>
                </a:lnTo>
                <a:lnTo>
                  <a:pt x="47625" y="2960662"/>
                </a:lnTo>
                <a:lnTo>
                  <a:pt x="47625" y="2957512"/>
                </a:lnTo>
                <a:lnTo>
                  <a:pt x="47625" y="2954350"/>
                </a:lnTo>
                <a:close/>
              </a:path>
              <a:path w="47625" h="2981325">
                <a:moveTo>
                  <a:pt x="47625" y="2325700"/>
                </a:moveTo>
                <a:lnTo>
                  <a:pt x="26974" y="2305050"/>
                </a:lnTo>
                <a:lnTo>
                  <a:pt x="20650" y="2305050"/>
                </a:lnTo>
                <a:lnTo>
                  <a:pt x="0" y="2325700"/>
                </a:lnTo>
                <a:lnTo>
                  <a:pt x="0" y="2332012"/>
                </a:lnTo>
                <a:lnTo>
                  <a:pt x="20650" y="2352675"/>
                </a:lnTo>
                <a:lnTo>
                  <a:pt x="26974" y="2352675"/>
                </a:lnTo>
                <a:lnTo>
                  <a:pt x="47625" y="2332012"/>
                </a:lnTo>
                <a:lnTo>
                  <a:pt x="47625" y="2328862"/>
                </a:lnTo>
                <a:lnTo>
                  <a:pt x="47625" y="2325700"/>
                </a:lnTo>
                <a:close/>
              </a:path>
              <a:path w="47625" h="2981325">
                <a:moveTo>
                  <a:pt x="47625" y="2116150"/>
                </a:moveTo>
                <a:lnTo>
                  <a:pt x="26974" y="2095500"/>
                </a:lnTo>
                <a:lnTo>
                  <a:pt x="20650" y="2095500"/>
                </a:lnTo>
                <a:lnTo>
                  <a:pt x="0" y="2116150"/>
                </a:lnTo>
                <a:lnTo>
                  <a:pt x="0" y="2122462"/>
                </a:lnTo>
                <a:lnTo>
                  <a:pt x="20650" y="2143125"/>
                </a:lnTo>
                <a:lnTo>
                  <a:pt x="26974" y="2143125"/>
                </a:lnTo>
                <a:lnTo>
                  <a:pt x="47625" y="2122462"/>
                </a:lnTo>
                <a:lnTo>
                  <a:pt x="47625" y="2119312"/>
                </a:lnTo>
                <a:lnTo>
                  <a:pt x="47625" y="2116150"/>
                </a:lnTo>
                <a:close/>
              </a:path>
              <a:path w="47625" h="2981325">
                <a:moveTo>
                  <a:pt x="47625" y="1697050"/>
                </a:moveTo>
                <a:lnTo>
                  <a:pt x="26974" y="1676400"/>
                </a:lnTo>
                <a:lnTo>
                  <a:pt x="20650" y="1676400"/>
                </a:lnTo>
                <a:lnTo>
                  <a:pt x="0" y="1697050"/>
                </a:lnTo>
                <a:lnTo>
                  <a:pt x="0" y="1703362"/>
                </a:lnTo>
                <a:lnTo>
                  <a:pt x="20650" y="1724025"/>
                </a:lnTo>
                <a:lnTo>
                  <a:pt x="26974" y="1724025"/>
                </a:lnTo>
                <a:lnTo>
                  <a:pt x="47625" y="1703362"/>
                </a:lnTo>
                <a:lnTo>
                  <a:pt x="47625" y="1700212"/>
                </a:lnTo>
                <a:lnTo>
                  <a:pt x="47625" y="1697050"/>
                </a:lnTo>
                <a:close/>
              </a:path>
              <a:path w="47625" h="2981325">
                <a:moveTo>
                  <a:pt x="47625" y="649300"/>
                </a:moveTo>
                <a:lnTo>
                  <a:pt x="26974" y="628650"/>
                </a:lnTo>
                <a:lnTo>
                  <a:pt x="20650" y="628650"/>
                </a:lnTo>
                <a:lnTo>
                  <a:pt x="0" y="649300"/>
                </a:lnTo>
                <a:lnTo>
                  <a:pt x="0" y="655612"/>
                </a:lnTo>
                <a:lnTo>
                  <a:pt x="20650" y="676275"/>
                </a:lnTo>
                <a:lnTo>
                  <a:pt x="26974" y="676275"/>
                </a:lnTo>
                <a:lnTo>
                  <a:pt x="47625" y="655612"/>
                </a:lnTo>
                <a:lnTo>
                  <a:pt x="47625" y="652462"/>
                </a:lnTo>
                <a:lnTo>
                  <a:pt x="47625" y="649300"/>
                </a:lnTo>
                <a:close/>
              </a:path>
              <a:path w="47625" h="2981325">
                <a:moveTo>
                  <a:pt x="47625" y="439750"/>
                </a:moveTo>
                <a:lnTo>
                  <a:pt x="26974" y="419100"/>
                </a:lnTo>
                <a:lnTo>
                  <a:pt x="20650" y="419100"/>
                </a:lnTo>
                <a:lnTo>
                  <a:pt x="0" y="439750"/>
                </a:lnTo>
                <a:lnTo>
                  <a:pt x="0" y="446062"/>
                </a:lnTo>
                <a:lnTo>
                  <a:pt x="20650" y="466725"/>
                </a:lnTo>
                <a:lnTo>
                  <a:pt x="26974" y="466725"/>
                </a:lnTo>
                <a:lnTo>
                  <a:pt x="47625" y="446062"/>
                </a:lnTo>
                <a:lnTo>
                  <a:pt x="47625" y="442912"/>
                </a:lnTo>
                <a:lnTo>
                  <a:pt x="47625" y="439750"/>
                </a:lnTo>
                <a:close/>
              </a:path>
              <a:path w="47625" h="2981325">
                <a:moveTo>
                  <a:pt x="47625" y="230200"/>
                </a:moveTo>
                <a:lnTo>
                  <a:pt x="26974" y="209550"/>
                </a:lnTo>
                <a:lnTo>
                  <a:pt x="20650" y="209550"/>
                </a:lnTo>
                <a:lnTo>
                  <a:pt x="0" y="230200"/>
                </a:lnTo>
                <a:lnTo>
                  <a:pt x="0" y="236512"/>
                </a:lnTo>
                <a:lnTo>
                  <a:pt x="20650" y="257175"/>
                </a:lnTo>
                <a:lnTo>
                  <a:pt x="26974" y="257175"/>
                </a:lnTo>
                <a:lnTo>
                  <a:pt x="47625" y="236512"/>
                </a:lnTo>
                <a:lnTo>
                  <a:pt x="47625" y="233362"/>
                </a:lnTo>
                <a:lnTo>
                  <a:pt x="47625" y="230200"/>
                </a:lnTo>
                <a:close/>
              </a:path>
              <a:path w="47625" h="2981325">
                <a:moveTo>
                  <a:pt x="47625" y="20650"/>
                </a:moveTo>
                <a:lnTo>
                  <a:pt x="26974" y="0"/>
                </a:lnTo>
                <a:lnTo>
                  <a:pt x="20650" y="0"/>
                </a:lnTo>
                <a:lnTo>
                  <a:pt x="0" y="20650"/>
                </a:lnTo>
                <a:lnTo>
                  <a:pt x="0" y="26962"/>
                </a:lnTo>
                <a:lnTo>
                  <a:pt x="20650" y="47625"/>
                </a:lnTo>
                <a:lnTo>
                  <a:pt x="26974" y="47625"/>
                </a:lnTo>
                <a:lnTo>
                  <a:pt x="47625" y="26962"/>
                </a:lnTo>
                <a:lnTo>
                  <a:pt x="47625" y="23812"/>
                </a:lnTo>
                <a:lnTo>
                  <a:pt x="47625" y="20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43299" y="3794267"/>
            <a:ext cx="6048375" cy="3587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145" marR="2404745">
              <a:lnSpc>
                <a:spcPct val="114599"/>
              </a:lnSpc>
              <a:spcBef>
                <a:spcPts val="100"/>
              </a:spcBef>
            </a:pPr>
            <a:r>
              <a:rPr sz="1200" spc="-90" dirty="0">
                <a:latin typeface="Trebuchet MS"/>
                <a:cs typeface="Trebuchet MS"/>
              </a:rPr>
              <a:t>Prepare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un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recipiente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grande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esterilizada,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95" dirty="0">
                <a:latin typeface="Trebuchet MS"/>
                <a:cs typeface="Trebuchet MS"/>
              </a:rPr>
              <a:t>p.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50" dirty="0">
                <a:latin typeface="Trebuchet MS"/>
                <a:cs typeface="Trebuchet MS"/>
              </a:rPr>
              <a:t>2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40" dirty="0">
                <a:latin typeface="Trebuchet MS"/>
                <a:cs typeface="Trebuchet MS"/>
              </a:rPr>
              <a:t>L. </a:t>
            </a:r>
            <a:r>
              <a:rPr sz="1200" spc="-80" dirty="0">
                <a:latin typeface="Trebuchet MS"/>
                <a:cs typeface="Trebuchet MS"/>
              </a:rPr>
              <a:t>Saque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desinfectante.</a:t>
            </a:r>
            <a:endParaRPr sz="1200">
              <a:latin typeface="Trebuchet MS"/>
              <a:cs typeface="Trebuchet MS"/>
            </a:endParaRPr>
          </a:p>
          <a:p>
            <a:pPr marL="271145" marR="1010285">
              <a:lnSpc>
                <a:spcPct val="114599"/>
              </a:lnSpc>
            </a:pPr>
            <a:r>
              <a:rPr sz="1200" spc="-90" dirty="0">
                <a:latin typeface="Trebuchet MS"/>
                <a:cs typeface="Trebuchet MS"/>
              </a:rPr>
              <a:t>Sumerja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recipiente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estéril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durante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5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minutos. </a:t>
            </a:r>
            <a:r>
              <a:rPr sz="1200" spc="-80" dirty="0">
                <a:latin typeface="Trebuchet MS"/>
                <a:cs typeface="Trebuchet MS"/>
              </a:rPr>
              <a:t>Saque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cabeza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enjuáguela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manualmente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500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ml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estéril.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200" spc="-10" dirty="0">
                <a:latin typeface="Trebuchet MS"/>
                <a:cs typeface="Trebuchet MS"/>
              </a:rPr>
              <a:t>PRECAUCIÓN</a:t>
            </a:r>
            <a:endParaRPr sz="1200">
              <a:latin typeface="Trebuchet MS"/>
              <a:cs typeface="Trebuchet MS"/>
            </a:endParaRPr>
          </a:p>
          <a:p>
            <a:pPr marL="12700" marR="5080">
              <a:lnSpc>
                <a:spcPct val="114599"/>
              </a:lnSpc>
            </a:pPr>
            <a:r>
              <a:rPr sz="1200" spc="-95" dirty="0">
                <a:latin typeface="Trebuchet MS"/>
                <a:cs typeface="Trebuchet MS"/>
              </a:rPr>
              <a:t>Deseche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35" dirty="0">
                <a:latin typeface="Trebuchet MS"/>
                <a:cs typeface="Trebuchet MS"/>
              </a:rPr>
              <a:t>enjuague.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Siempre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use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volúmenes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frescos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esterilizada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cada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enjuague. </a:t>
            </a:r>
            <a:r>
              <a:rPr sz="1200" dirty="0">
                <a:latin typeface="Trebuchet MS"/>
                <a:cs typeface="Trebuchet MS"/>
              </a:rPr>
              <a:t>No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reutilice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agua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enjuagar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ni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65" dirty="0">
                <a:latin typeface="Trebuchet MS"/>
                <a:cs typeface="Trebuchet MS"/>
              </a:rPr>
              <a:t>ningún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otro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fin.</a:t>
            </a:r>
            <a:endParaRPr sz="1200">
              <a:latin typeface="Trebuchet MS"/>
              <a:cs typeface="Trebuchet MS"/>
            </a:endParaRPr>
          </a:p>
          <a:p>
            <a:pPr marL="271145" marR="581660">
              <a:lnSpc>
                <a:spcPct val="114599"/>
              </a:lnSpc>
            </a:pPr>
            <a:r>
              <a:rPr sz="1200" spc="-105" dirty="0">
                <a:latin typeface="Trebuchet MS"/>
                <a:cs typeface="Trebuchet MS"/>
              </a:rPr>
              <a:t>Repita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proceso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enjuague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al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menos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55" dirty="0">
                <a:latin typeface="Trebuchet MS"/>
                <a:cs typeface="Trebuchet MS"/>
              </a:rPr>
              <a:t>dos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veces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eliminar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los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residuos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solución </a:t>
            </a:r>
            <a:r>
              <a:rPr sz="1200" spc="-55" dirty="0">
                <a:latin typeface="Trebuchet MS"/>
                <a:cs typeface="Trebuchet MS"/>
              </a:rPr>
              <a:t>desinfectante.</a:t>
            </a:r>
            <a:endParaRPr sz="1200">
              <a:latin typeface="Trebuchet MS"/>
              <a:cs typeface="Trebuchet MS"/>
            </a:endParaRPr>
          </a:p>
          <a:p>
            <a:pPr marL="271145">
              <a:lnSpc>
                <a:spcPct val="100000"/>
              </a:lnSpc>
              <a:spcBef>
                <a:spcPts val="210"/>
              </a:spcBef>
            </a:pPr>
            <a:r>
              <a:rPr sz="1200" spc="-120" dirty="0">
                <a:latin typeface="Trebuchet MS"/>
                <a:cs typeface="Trebuchet MS"/>
              </a:rPr>
              <a:t>Utilice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un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paño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suave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no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suelte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pelusa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secar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cabezal.</a:t>
            </a:r>
            <a:endParaRPr sz="1200">
              <a:latin typeface="Trebuchet MS"/>
              <a:cs typeface="Trebuchet MS"/>
            </a:endParaRPr>
          </a:p>
          <a:p>
            <a:pPr marL="271145" marR="12065">
              <a:lnSpc>
                <a:spcPct val="114599"/>
              </a:lnSpc>
            </a:pPr>
            <a:r>
              <a:rPr sz="1200" spc="-90" dirty="0">
                <a:latin typeface="Trebuchet MS"/>
                <a:cs typeface="Trebuchet MS"/>
              </a:rPr>
              <a:t>Preste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especial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atención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inspección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superficie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Trebuchet MS"/>
                <a:cs typeface="Trebuchet MS"/>
              </a:rPr>
              <a:t>escáner </a:t>
            </a:r>
            <a:r>
              <a:rPr sz="1200" spc="-110" dirty="0">
                <a:latin typeface="Trebuchet MS"/>
                <a:cs typeface="Trebuchet MS"/>
              </a:rPr>
              <a:t>nuevamente</a:t>
            </a:r>
            <a:r>
              <a:rPr sz="1200" spc="-2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asegurarse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la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desinfección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50" dirty="0">
                <a:latin typeface="Trebuchet MS"/>
                <a:cs typeface="Trebuchet MS"/>
              </a:rPr>
              <a:t>se</a:t>
            </a:r>
            <a:r>
              <a:rPr sz="1200" spc="-15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realice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correctamente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dirty="0">
                <a:latin typeface="Trebuchet MS"/>
                <a:cs typeface="Trebuchet MS"/>
              </a:rPr>
              <a:t>y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espejo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80" dirty="0">
                <a:latin typeface="Trebuchet MS"/>
                <a:cs typeface="Trebuchet MS"/>
              </a:rPr>
              <a:t>no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25" dirty="0">
                <a:latin typeface="Trebuchet MS"/>
                <a:cs typeface="Trebuchet MS"/>
              </a:rPr>
              <a:t>se </a:t>
            </a:r>
            <a:r>
              <a:rPr sz="1200" spc="-105" dirty="0">
                <a:latin typeface="Trebuchet MS"/>
                <a:cs typeface="Trebuchet MS"/>
              </a:rPr>
              <a:t>dañe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durante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95" dirty="0">
                <a:latin typeface="Trebuchet MS"/>
                <a:cs typeface="Trebuchet MS"/>
              </a:rPr>
              <a:t>proceso</a:t>
            </a:r>
            <a:r>
              <a:rPr sz="1200" spc="1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5" dirty="0">
                <a:latin typeface="Trebuchet MS"/>
                <a:cs typeface="Trebuchet MS"/>
              </a:rPr>
              <a:t> </a:t>
            </a:r>
            <a:r>
              <a:rPr sz="1200" spc="-30" dirty="0">
                <a:latin typeface="Trebuchet MS"/>
                <a:cs typeface="Trebuchet MS"/>
              </a:rPr>
              <a:t>desinfección.</a:t>
            </a:r>
            <a:endParaRPr sz="1200">
              <a:latin typeface="Trebuchet MS"/>
              <a:cs typeface="Trebuchet MS"/>
            </a:endParaRPr>
          </a:p>
          <a:p>
            <a:pPr marL="271145" marR="347345">
              <a:lnSpc>
                <a:spcPct val="114599"/>
              </a:lnSpc>
            </a:pPr>
            <a:r>
              <a:rPr sz="1200" spc="-90" dirty="0">
                <a:latin typeface="Trebuchet MS"/>
                <a:cs typeface="Trebuchet MS"/>
              </a:rPr>
              <a:t>Vuelva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a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4" dirty="0">
                <a:latin typeface="Trebuchet MS"/>
                <a:cs typeface="Trebuchet MS"/>
              </a:rPr>
              <a:t>colocar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escáner.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60" dirty="0">
                <a:latin typeface="Trebuchet MS"/>
                <a:cs typeface="Trebuchet MS"/>
              </a:rPr>
              <a:t>O</a:t>
            </a:r>
            <a:r>
              <a:rPr sz="1200" dirty="0">
                <a:latin typeface="Trebuchet MS"/>
                <a:cs typeface="Trebuchet MS"/>
              </a:rPr>
              <a:t> si </a:t>
            </a:r>
            <a:r>
              <a:rPr sz="1200" spc="-120" dirty="0">
                <a:latin typeface="Trebuchet MS"/>
                <a:cs typeface="Trebuchet MS"/>
              </a:rPr>
              <a:t>intenta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guardar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5" dirty="0">
                <a:latin typeface="Trebuchet MS"/>
                <a:cs typeface="Trebuchet MS"/>
              </a:rPr>
              <a:t>el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cabezal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del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75" dirty="0">
                <a:latin typeface="Trebuchet MS"/>
                <a:cs typeface="Trebuchet MS"/>
              </a:rPr>
              <a:t>escáner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100" dirty="0">
                <a:latin typeface="Trebuchet MS"/>
                <a:cs typeface="Trebuchet MS"/>
              </a:rPr>
              <a:t>con</a:t>
            </a:r>
            <a:r>
              <a:rPr sz="1200" dirty="0">
                <a:latin typeface="Trebuchet MS"/>
                <a:cs typeface="Trebuchet MS"/>
              </a:rPr>
              <a:t> </a:t>
            </a:r>
            <a:r>
              <a:rPr sz="1200" spc="-60" dirty="0">
                <a:latin typeface="Trebuchet MS"/>
                <a:cs typeface="Trebuchet MS"/>
              </a:rPr>
              <a:t>otros </a:t>
            </a:r>
            <a:r>
              <a:rPr sz="1200" spc="-90" dirty="0">
                <a:latin typeface="Trebuchet MS"/>
                <a:cs typeface="Trebuchet MS"/>
              </a:rPr>
              <a:t>instrumentos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dentales,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o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una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05" dirty="0">
                <a:latin typeface="Trebuchet MS"/>
                <a:cs typeface="Trebuchet MS"/>
              </a:rPr>
              <a:t>bandeja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85" dirty="0">
                <a:latin typeface="Trebuchet MS"/>
                <a:cs typeface="Trebuchet MS"/>
              </a:rPr>
              <a:t>para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90" dirty="0">
                <a:latin typeface="Trebuchet MS"/>
                <a:cs typeface="Trebuchet MS"/>
              </a:rPr>
              <a:t>instrumentos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10" dirty="0">
                <a:latin typeface="Trebuchet MS"/>
                <a:cs typeface="Trebuchet MS"/>
              </a:rPr>
              <a:t>dentales,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70" dirty="0">
                <a:latin typeface="Trebuchet MS"/>
                <a:cs typeface="Trebuchet MS"/>
              </a:rPr>
              <a:t>asegúrese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20" dirty="0">
                <a:latin typeface="Trebuchet MS"/>
                <a:cs typeface="Trebuchet MS"/>
              </a:rPr>
              <a:t>de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130" dirty="0">
                <a:latin typeface="Trebuchet MS"/>
                <a:cs typeface="Trebuchet MS"/>
              </a:rPr>
              <a:t>que</a:t>
            </a:r>
            <a:r>
              <a:rPr sz="1200" spc="-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esté </a:t>
            </a:r>
            <a:r>
              <a:rPr sz="1200" spc="-125" dirty="0">
                <a:latin typeface="Trebuchet MS"/>
                <a:cs typeface="Trebuchet MS"/>
              </a:rPr>
              <a:t>completamente</a:t>
            </a:r>
            <a:r>
              <a:rPr sz="1200" spc="25" dirty="0">
                <a:latin typeface="Trebuchet MS"/>
                <a:cs typeface="Trebuchet MS"/>
              </a:rPr>
              <a:t> </a:t>
            </a:r>
            <a:r>
              <a:rPr sz="1200" spc="-20" dirty="0">
                <a:latin typeface="Trebuchet MS"/>
                <a:cs typeface="Trebuchet MS"/>
              </a:rPr>
              <a:t>seca.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6397" y="4729949"/>
            <a:ext cx="423545" cy="371475"/>
          </a:xfrm>
          <a:custGeom>
            <a:avLst/>
            <a:gdLst/>
            <a:ahLst/>
            <a:cxnLst/>
            <a:rect l="l" t="t" r="r" b="b"/>
            <a:pathLst>
              <a:path w="423545" h="371475">
                <a:moveTo>
                  <a:pt x="233489" y="302133"/>
                </a:moveTo>
                <a:lnTo>
                  <a:pt x="231851" y="293700"/>
                </a:lnTo>
                <a:lnTo>
                  <a:pt x="227355" y="286804"/>
                </a:lnTo>
                <a:lnTo>
                  <a:pt x="220700" y="282155"/>
                </a:lnTo>
                <a:lnTo>
                  <a:pt x="212534" y="280454"/>
                </a:lnTo>
                <a:lnTo>
                  <a:pt x="204368" y="282155"/>
                </a:lnTo>
                <a:lnTo>
                  <a:pt x="197700" y="286804"/>
                </a:lnTo>
                <a:lnTo>
                  <a:pt x="193205" y="293700"/>
                </a:lnTo>
                <a:lnTo>
                  <a:pt x="191566" y="302133"/>
                </a:lnTo>
                <a:lnTo>
                  <a:pt x="193205" y="310578"/>
                </a:lnTo>
                <a:lnTo>
                  <a:pt x="197700" y="317474"/>
                </a:lnTo>
                <a:lnTo>
                  <a:pt x="204368" y="322122"/>
                </a:lnTo>
                <a:lnTo>
                  <a:pt x="212534" y="323824"/>
                </a:lnTo>
                <a:lnTo>
                  <a:pt x="220700" y="322122"/>
                </a:lnTo>
                <a:lnTo>
                  <a:pt x="227355" y="317474"/>
                </a:lnTo>
                <a:lnTo>
                  <a:pt x="231851" y="310578"/>
                </a:lnTo>
                <a:lnTo>
                  <a:pt x="233489" y="302133"/>
                </a:lnTo>
                <a:close/>
              </a:path>
              <a:path w="423545" h="371475">
                <a:moveTo>
                  <a:pt x="242824" y="142671"/>
                </a:moveTo>
                <a:lnTo>
                  <a:pt x="241198" y="131229"/>
                </a:lnTo>
                <a:lnTo>
                  <a:pt x="234632" y="121196"/>
                </a:lnTo>
                <a:lnTo>
                  <a:pt x="224574" y="114058"/>
                </a:lnTo>
                <a:lnTo>
                  <a:pt x="212534" y="111340"/>
                </a:lnTo>
                <a:lnTo>
                  <a:pt x="200482" y="114058"/>
                </a:lnTo>
                <a:lnTo>
                  <a:pt x="190436" y="121196"/>
                </a:lnTo>
                <a:lnTo>
                  <a:pt x="183857" y="131241"/>
                </a:lnTo>
                <a:lnTo>
                  <a:pt x="182245" y="142671"/>
                </a:lnTo>
                <a:lnTo>
                  <a:pt x="196570" y="251764"/>
                </a:lnTo>
                <a:lnTo>
                  <a:pt x="197954" y="261289"/>
                </a:lnTo>
                <a:lnTo>
                  <a:pt x="203720" y="268274"/>
                </a:lnTo>
                <a:lnTo>
                  <a:pt x="221348" y="268274"/>
                </a:lnTo>
                <a:lnTo>
                  <a:pt x="227101" y="261289"/>
                </a:lnTo>
                <a:lnTo>
                  <a:pt x="228498" y="251764"/>
                </a:lnTo>
                <a:lnTo>
                  <a:pt x="242824" y="142671"/>
                </a:lnTo>
                <a:close/>
              </a:path>
              <a:path w="423545" h="371475">
                <a:moveTo>
                  <a:pt x="423164" y="352628"/>
                </a:moveTo>
                <a:lnTo>
                  <a:pt x="422275" y="346151"/>
                </a:lnTo>
                <a:lnTo>
                  <a:pt x="421195" y="343611"/>
                </a:lnTo>
                <a:lnTo>
                  <a:pt x="418973" y="338442"/>
                </a:lnTo>
                <a:lnTo>
                  <a:pt x="390867" y="289344"/>
                </a:lnTo>
                <a:lnTo>
                  <a:pt x="390867" y="343611"/>
                </a:lnTo>
                <a:lnTo>
                  <a:pt x="33388" y="343611"/>
                </a:lnTo>
                <a:lnTo>
                  <a:pt x="210794" y="30073"/>
                </a:lnTo>
                <a:lnTo>
                  <a:pt x="211061" y="29641"/>
                </a:lnTo>
                <a:lnTo>
                  <a:pt x="211632" y="30480"/>
                </a:lnTo>
                <a:lnTo>
                  <a:pt x="390867" y="343611"/>
                </a:lnTo>
                <a:lnTo>
                  <a:pt x="390867" y="289344"/>
                </a:lnTo>
                <a:lnTo>
                  <a:pt x="242214" y="29641"/>
                </a:lnTo>
                <a:lnTo>
                  <a:pt x="235191" y="17360"/>
                </a:lnTo>
                <a:lnTo>
                  <a:pt x="228854" y="8597"/>
                </a:lnTo>
                <a:lnTo>
                  <a:pt x="222440" y="3302"/>
                </a:lnTo>
                <a:lnTo>
                  <a:pt x="216230" y="660"/>
                </a:lnTo>
                <a:lnTo>
                  <a:pt x="216001" y="660"/>
                </a:lnTo>
                <a:lnTo>
                  <a:pt x="210934" y="0"/>
                </a:lnTo>
                <a:lnTo>
                  <a:pt x="0" y="347840"/>
                </a:lnTo>
                <a:lnTo>
                  <a:pt x="1993" y="355257"/>
                </a:lnTo>
                <a:lnTo>
                  <a:pt x="7010" y="366102"/>
                </a:lnTo>
                <a:lnTo>
                  <a:pt x="14173" y="369735"/>
                </a:lnTo>
                <a:lnTo>
                  <a:pt x="20764" y="370878"/>
                </a:lnTo>
                <a:lnTo>
                  <a:pt x="402221" y="370878"/>
                </a:lnTo>
                <a:lnTo>
                  <a:pt x="408216" y="371246"/>
                </a:lnTo>
                <a:lnTo>
                  <a:pt x="416179" y="369087"/>
                </a:lnTo>
                <a:lnTo>
                  <a:pt x="420522" y="361937"/>
                </a:lnTo>
                <a:lnTo>
                  <a:pt x="422351" y="357886"/>
                </a:lnTo>
                <a:lnTo>
                  <a:pt x="423164" y="352628"/>
                </a:lnTo>
                <a:close/>
              </a:path>
            </a:pathLst>
          </a:custGeom>
          <a:solidFill>
            <a:srgbClr val="FF161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858</Words>
  <Application>Microsoft Office PowerPoint</Application>
  <PresentationFormat>Personalizado</PresentationFormat>
  <Paragraphs>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Calibri</vt:lpstr>
      <vt:lpstr>Trebuchet MS</vt:lpstr>
      <vt:lpstr>Office Theme</vt:lpstr>
      <vt:lpstr>Ficha Técnica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Técnica AOS Élite</dc:title>
  <dc:creator>Marketing Scannice</dc:creator>
  <cp:keywords>DAGOAZsEWFE,BAEJV30geZw</cp:keywords>
  <cp:lastModifiedBy>Ingrid Bel Bracket360</cp:lastModifiedBy>
  <cp:revision>1</cp:revision>
  <dcterms:created xsi:type="dcterms:W3CDTF">2025-01-28T10:17:52Z</dcterms:created>
  <dcterms:modified xsi:type="dcterms:W3CDTF">2025-01-28T10:19:45Z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2024-09-04T00:00:00Z</vt:filetime>
  </property>
  <property fmtid="{D5CDD505-2E9C-101B-9397-08002B2CF9AE}" pid="3" name="Creator">
    <vt:lpwstr>Canva</vt:lpwstr>
  </property>
  <property fmtid="{D5CDD505-2E9C-101B-9397-08002B2CF9AE}" pid="4" name="LastSaved">
    <vt:filetime>2025-01-28T00:00:00Z</vt:filetime>
  </property>
  <property fmtid="{D5CDD505-2E9C-101B-9397-08002B2CF9AE}" pid="5" name="Producer">
    <vt:lpwstr>Canva</vt:lpwstr>
  </property>
</Properties>
</file>