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71"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7556500" cy="7562850"/>
  <p:notesSz cx="75565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253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7562850" cy="7562849"/>
          </a:xfrm>
          <a:prstGeom prst="rect">
            <a:avLst/>
          </a:prstGeom>
        </p:spPr>
      </p:pic>
      <p:sp>
        <p:nvSpPr>
          <p:cNvPr id="17" name="bg object 17"/>
          <p:cNvSpPr/>
          <p:nvPr/>
        </p:nvSpPr>
        <p:spPr>
          <a:xfrm>
            <a:off x="6300002" y="6300003"/>
            <a:ext cx="1260475" cy="1260475"/>
          </a:xfrm>
          <a:custGeom>
            <a:avLst/>
            <a:gdLst/>
            <a:ahLst/>
            <a:cxnLst/>
            <a:rect l="l" t="t" r="r" b="b"/>
            <a:pathLst>
              <a:path w="1260475" h="1260475">
                <a:moveTo>
                  <a:pt x="0" y="1259963"/>
                </a:moveTo>
                <a:lnTo>
                  <a:pt x="0" y="0"/>
                </a:lnTo>
                <a:lnTo>
                  <a:pt x="1259963" y="0"/>
                </a:lnTo>
                <a:lnTo>
                  <a:pt x="0" y="1259963"/>
                </a:lnTo>
                <a:close/>
              </a:path>
            </a:pathLst>
          </a:custGeom>
          <a:solidFill>
            <a:srgbClr val="2E72B9"/>
          </a:solidFill>
        </p:spPr>
        <p:txBody>
          <a:bodyPr wrap="square" lIns="0" tIns="0" rIns="0" bIns="0" rtlCol="0"/>
          <a:lstStyle/>
          <a:p>
            <a:endParaRPr/>
          </a:p>
        </p:txBody>
      </p:sp>
      <p:sp>
        <p:nvSpPr>
          <p:cNvPr id="18" name="bg object 18"/>
          <p:cNvSpPr/>
          <p:nvPr/>
        </p:nvSpPr>
        <p:spPr>
          <a:xfrm>
            <a:off x="6300002" y="6300003"/>
            <a:ext cx="1260475" cy="1260475"/>
          </a:xfrm>
          <a:custGeom>
            <a:avLst/>
            <a:gdLst/>
            <a:ahLst/>
            <a:cxnLst/>
            <a:rect l="l" t="t" r="r" b="b"/>
            <a:pathLst>
              <a:path w="1260475" h="1260475">
                <a:moveTo>
                  <a:pt x="1259963" y="1259963"/>
                </a:moveTo>
                <a:lnTo>
                  <a:pt x="0" y="1259963"/>
                </a:lnTo>
                <a:lnTo>
                  <a:pt x="1259963" y="0"/>
                </a:lnTo>
                <a:lnTo>
                  <a:pt x="1259963" y="1259963"/>
                </a:lnTo>
                <a:close/>
              </a:path>
            </a:pathLst>
          </a:custGeom>
          <a:solidFill>
            <a:srgbClr val="FFFFFF"/>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111925" y="7102043"/>
            <a:ext cx="117348" cy="123057"/>
          </a:xfrm>
          <a:prstGeom prst="rect">
            <a:avLst/>
          </a:prstGeom>
        </p:spPr>
      </p:pic>
      <p:sp>
        <p:nvSpPr>
          <p:cNvPr id="20" name="bg object 20"/>
          <p:cNvSpPr/>
          <p:nvPr/>
        </p:nvSpPr>
        <p:spPr>
          <a:xfrm>
            <a:off x="5277142" y="7102181"/>
            <a:ext cx="676910" cy="123825"/>
          </a:xfrm>
          <a:custGeom>
            <a:avLst/>
            <a:gdLst/>
            <a:ahLst/>
            <a:cxnLst/>
            <a:rect l="l" t="t" r="r" b="b"/>
            <a:pathLst>
              <a:path w="676910" h="123825">
                <a:moveTo>
                  <a:pt x="92456" y="106921"/>
                </a:moveTo>
                <a:lnTo>
                  <a:pt x="20066" y="106921"/>
                </a:lnTo>
                <a:lnTo>
                  <a:pt x="20066" y="68821"/>
                </a:lnTo>
                <a:lnTo>
                  <a:pt x="84963" y="68821"/>
                </a:lnTo>
                <a:lnTo>
                  <a:pt x="84963" y="52311"/>
                </a:lnTo>
                <a:lnTo>
                  <a:pt x="20066" y="52311"/>
                </a:lnTo>
                <a:lnTo>
                  <a:pt x="20066" y="15481"/>
                </a:lnTo>
                <a:lnTo>
                  <a:pt x="89281" y="15481"/>
                </a:lnTo>
                <a:lnTo>
                  <a:pt x="89281" y="241"/>
                </a:lnTo>
                <a:lnTo>
                  <a:pt x="0" y="241"/>
                </a:lnTo>
                <a:lnTo>
                  <a:pt x="0" y="15481"/>
                </a:lnTo>
                <a:lnTo>
                  <a:pt x="0" y="52311"/>
                </a:lnTo>
                <a:lnTo>
                  <a:pt x="0" y="68821"/>
                </a:lnTo>
                <a:lnTo>
                  <a:pt x="0" y="106921"/>
                </a:lnTo>
                <a:lnTo>
                  <a:pt x="0" y="123431"/>
                </a:lnTo>
                <a:lnTo>
                  <a:pt x="92456" y="123431"/>
                </a:lnTo>
                <a:lnTo>
                  <a:pt x="92456" y="106921"/>
                </a:lnTo>
                <a:close/>
              </a:path>
              <a:path w="676910" h="123825">
                <a:moveTo>
                  <a:pt x="403237" y="0"/>
                </a:moveTo>
                <a:lnTo>
                  <a:pt x="294525" y="0"/>
                </a:lnTo>
                <a:lnTo>
                  <a:pt x="294525" y="15748"/>
                </a:lnTo>
                <a:lnTo>
                  <a:pt x="338848" y="15748"/>
                </a:lnTo>
                <a:lnTo>
                  <a:pt x="338848" y="123063"/>
                </a:lnTo>
                <a:lnTo>
                  <a:pt x="358914" y="123063"/>
                </a:lnTo>
                <a:lnTo>
                  <a:pt x="358914" y="15748"/>
                </a:lnTo>
                <a:lnTo>
                  <a:pt x="403237" y="15748"/>
                </a:lnTo>
                <a:lnTo>
                  <a:pt x="403237" y="0"/>
                </a:lnTo>
                <a:close/>
              </a:path>
              <a:path w="676910" h="123825">
                <a:moveTo>
                  <a:pt x="555129" y="122936"/>
                </a:moveTo>
                <a:lnTo>
                  <a:pt x="540296" y="91186"/>
                </a:lnTo>
                <a:lnTo>
                  <a:pt x="533006" y="75565"/>
                </a:lnTo>
                <a:lnTo>
                  <a:pt x="511441" y="29387"/>
                </a:lnTo>
                <a:lnTo>
                  <a:pt x="511441" y="75565"/>
                </a:lnTo>
                <a:lnTo>
                  <a:pt x="464451" y="75565"/>
                </a:lnTo>
                <a:lnTo>
                  <a:pt x="487692" y="22987"/>
                </a:lnTo>
                <a:lnTo>
                  <a:pt x="511441" y="75565"/>
                </a:lnTo>
                <a:lnTo>
                  <a:pt x="511441" y="29387"/>
                </a:lnTo>
                <a:lnTo>
                  <a:pt x="508457" y="22987"/>
                </a:lnTo>
                <a:lnTo>
                  <a:pt x="497725" y="0"/>
                </a:lnTo>
                <a:lnTo>
                  <a:pt x="478294" y="0"/>
                </a:lnTo>
                <a:lnTo>
                  <a:pt x="421220" y="122936"/>
                </a:lnTo>
                <a:lnTo>
                  <a:pt x="443496" y="122936"/>
                </a:lnTo>
                <a:lnTo>
                  <a:pt x="457593" y="91186"/>
                </a:lnTo>
                <a:lnTo>
                  <a:pt x="518680" y="91186"/>
                </a:lnTo>
                <a:lnTo>
                  <a:pt x="533031" y="122936"/>
                </a:lnTo>
                <a:lnTo>
                  <a:pt x="555129" y="122936"/>
                </a:lnTo>
                <a:close/>
              </a:path>
              <a:path w="676910" h="123825">
                <a:moveTo>
                  <a:pt x="676567" y="106921"/>
                </a:moveTo>
                <a:lnTo>
                  <a:pt x="612660" y="106921"/>
                </a:lnTo>
                <a:lnTo>
                  <a:pt x="612660" y="241"/>
                </a:lnTo>
                <a:lnTo>
                  <a:pt x="592594" y="241"/>
                </a:lnTo>
                <a:lnTo>
                  <a:pt x="592594" y="106921"/>
                </a:lnTo>
                <a:lnTo>
                  <a:pt x="592594" y="123431"/>
                </a:lnTo>
                <a:lnTo>
                  <a:pt x="676567" y="123431"/>
                </a:lnTo>
                <a:lnTo>
                  <a:pt x="676567" y="106921"/>
                </a:lnTo>
                <a:close/>
              </a:path>
            </a:pathLst>
          </a:custGeom>
          <a:solidFill>
            <a:srgbClr val="211713"/>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5415076" y="7102170"/>
            <a:ext cx="113919" cy="126111"/>
          </a:xfrm>
          <a:prstGeom prst="rect">
            <a:avLst/>
          </a:prstGeom>
        </p:spPr>
      </p:pic>
      <p:pic>
        <p:nvPicPr>
          <p:cNvPr id="22" name="bg object 22"/>
          <p:cNvPicPr/>
          <p:nvPr/>
        </p:nvPicPr>
        <p:blipFill>
          <a:blip r:embed="rId5" cstate="print"/>
          <a:stretch>
            <a:fillRect/>
          </a:stretch>
        </p:blipFill>
        <p:spPr>
          <a:xfrm>
            <a:off x="5644058" y="6867600"/>
            <a:ext cx="131699" cy="193548"/>
          </a:xfrm>
          <a:prstGeom prst="rect">
            <a:avLst/>
          </a:prstGeom>
        </p:spPr>
      </p:pic>
      <p:sp>
        <p:nvSpPr>
          <p:cNvPr id="23" name="bg object 23"/>
          <p:cNvSpPr/>
          <p:nvPr/>
        </p:nvSpPr>
        <p:spPr>
          <a:xfrm>
            <a:off x="4739805" y="6870013"/>
            <a:ext cx="468630" cy="188595"/>
          </a:xfrm>
          <a:custGeom>
            <a:avLst/>
            <a:gdLst/>
            <a:ahLst/>
            <a:cxnLst/>
            <a:rect l="l" t="t" r="r" b="b"/>
            <a:pathLst>
              <a:path w="468629" h="188595">
                <a:moveTo>
                  <a:pt x="148336" y="106934"/>
                </a:moveTo>
                <a:lnTo>
                  <a:pt x="113538" y="106934"/>
                </a:lnTo>
                <a:lnTo>
                  <a:pt x="113538" y="188480"/>
                </a:lnTo>
                <a:lnTo>
                  <a:pt x="148336" y="188480"/>
                </a:lnTo>
                <a:lnTo>
                  <a:pt x="148336" y="106934"/>
                </a:lnTo>
                <a:close/>
              </a:path>
              <a:path w="468629" h="188595">
                <a:moveTo>
                  <a:pt x="148336" y="254"/>
                </a:moveTo>
                <a:lnTo>
                  <a:pt x="113665" y="254"/>
                </a:lnTo>
                <a:lnTo>
                  <a:pt x="113665" y="76200"/>
                </a:lnTo>
                <a:lnTo>
                  <a:pt x="34798" y="76200"/>
                </a:lnTo>
                <a:lnTo>
                  <a:pt x="34798" y="0"/>
                </a:lnTo>
                <a:lnTo>
                  <a:pt x="0" y="0"/>
                </a:lnTo>
                <a:lnTo>
                  <a:pt x="0" y="76200"/>
                </a:lnTo>
                <a:lnTo>
                  <a:pt x="0" y="106680"/>
                </a:lnTo>
                <a:lnTo>
                  <a:pt x="0" y="187960"/>
                </a:lnTo>
                <a:lnTo>
                  <a:pt x="34671" y="187960"/>
                </a:lnTo>
                <a:lnTo>
                  <a:pt x="34671" y="106680"/>
                </a:lnTo>
                <a:lnTo>
                  <a:pt x="148336" y="106680"/>
                </a:lnTo>
                <a:lnTo>
                  <a:pt x="148336" y="76708"/>
                </a:lnTo>
                <a:lnTo>
                  <a:pt x="148336" y="76200"/>
                </a:lnTo>
                <a:lnTo>
                  <a:pt x="148336" y="254"/>
                </a:lnTo>
                <a:close/>
              </a:path>
              <a:path w="468629" h="188595">
                <a:moveTo>
                  <a:pt x="217424" y="254"/>
                </a:moveTo>
                <a:lnTo>
                  <a:pt x="182499" y="254"/>
                </a:lnTo>
                <a:lnTo>
                  <a:pt x="182499" y="188480"/>
                </a:lnTo>
                <a:lnTo>
                  <a:pt x="217424" y="188480"/>
                </a:lnTo>
                <a:lnTo>
                  <a:pt x="217424" y="254"/>
                </a:lnTo>
                <a:close/>
              </a:path>
              <a:path w="468629" h="188595">
                <a:moveTo>
                  <a:pt x="468630" y="381"/>
                </a:moveTo>
                <a:lnTo>
                  <a:pt x="433832" y="381"/>
                </a:lnTo>
                <a:lnTo>
                  <a:pt x="433832" y="188480"/>
                </a:lnTo>
                <a:lnTo>
                  <a:pt x="468630" y="188480"/>
                </a:lnTo>
                <a:lnTo>
                  <a:pt x="468630" y="381"/>
                </a:lnTo>
                <a:close/>
              </a:path>
            </a:pathLst>
          </a:custGeom>
          <a:solidFill>
            <a:srgbClr val="211713"/>
          </a:solidFill>
        </p:spPr>
        <p:txBody>
          <a:bodyPr wrap="square" lIns="0" tIns="0" rIns="0" bIns="0" rtlCol="0"/>
          <a:lstStyle/>
          <a:p>
            <a:endParaRPr/>
          </a:p>
        </p:txBody>
      </p:sp>
      <p:pic>
        <p:nvPicPr>
          <p:cNvPr id="24" name="bg object 24"/>
          <p:cNvPicPr/>
          <p:nvPr/>
        </p:nvPicPr>
        <p:blipFill>
          <a:blip r:embed="rId6" cstate="print"/>
          <a:stretch>
            <a:fillRect/>
          </a:stretch>
        </p:blipFill>
        <p:spPr>
          <a:xfrm>
            <a:off x="5422823" y="6867600"/>
            <a:ext cx="150623" cy="193622"/>
          </a:xfrm>
          <a:prstGeom prst="rect">
            <a:avLst/>
          </a:prstGeom>
        </p:spPr>
      </p:pic>
      <p:pic>
        <p:nvPicPr>
          <p:cNvPr id="25" name="bg object 25"/>
          <p:cNvPicPr/>
          <p:nvPr/>
        </p:nvPicPr>
        <p:blipFill>
          <a:blip r:embed="rId7" cstate="print"/>
          <a:stretch>
            <a:fillRect/>
          </a:stretch>
        </p:blipFill>
        <p:spPr>
          <a:xfrm>
            <a:off x="5803177" y="6870393"/>
            <a:ext cx="150636" cy="188088"/>
          </a:xfrm>
          <a:prstGeom prst="rect">
            <a:avLst/>
          </a:prstGeom>
        </p:spPr>
      </p:pic>
      <p:pic>
        <p:nvPicPr>
          <p:cNvPr id="26" name="bg object 26"/>
          <p:cNvPicPr/>
          <p:nvPr/>
        </p:nvPicPr>
        <p:blipFill>
          <a:blip r:embed="rId8" cstate="print"/>
          <a:stretch>
            <a:fillRect/>
          </a:stretch>
        </p:blipFill>
        <p:spPr>
          <a:xfrm>
            <a:off x="4582332" y="6867494"/>
            <a:ext cx="132334" cy="193654"/>
          </a:xfrm>
          <a:prstGeom prst="rect">
            <a:avLst/>
          </a:prstGeom>
        </p:spPr>
      </p:pic>
      <p:pic>
        <p:nvPicPr>
          <p:cNvPr id="27" name="bg object 27"/>
          <p:cNvPicPr/>
          <p:nvPr/>
        </p:nvPicPr>
        <p:blipFill>
          <a:blip r:embed="rId9" cstate="print"/>
          <a:stretch>
            <a:fillRect/>
          </a:stretch>
        </p:blipFill>
        <p:spPr>
          <a:xfrm>
            <a:off x="5242482" y="6870267"/>
            <a:ext cx="148463" cy="188214"/>
          </a:xfrm>
          <a:prstGeom prst="rect">
            <a:avLst/>
          </a:prstGeom>
        </p:spPr>
      </p:pic>
      <p:pic>
        <p:nvPicPr>
          <p:cNvPr id="28" name="bg object 28"/>
          <p:cNvPicPr/>
          <p:nvPr/>
        </p:nvPicPr>
        <p:blipFill>
          <a:blip r:embed="rId10" cstate="print"/>
          <a:stretch>
            <a:fillRect/>
          </a:stretch>
        </p:blipFill>
        <p:spPr>
          <a:xfrm>
            <a:off x="4991147" y="6870267"/>
            <a:ext cx="148463" cy="188214"/>
          </a:xfrm>
          <a:prstGeom prst="rect">
            <a:avLst/>
          </a:prstGeom>
        </p:spPr>
      </p:pic>
      <p:pic>
        <p:nvPicPr>
          <p:cNvPr id="29" name="bg object 29"/>
          <p:cNvPicPr/>
          <p:nvPr/>
        </p:nvPicPr>
        <p:blipFill>
          <a:blip r:embed="rId11" cstate="print"/>
          <a:stretch>
            <a:fillRect/>
          </a:stretch>
        </p:blipFill>
        <p:spPr>
          <a:xfrm>
            <a:off x="605904" y="6794381"/>
            <a:ext cx="2371724" cy="495299"/>
          </a:xfrm>
          <a:prstGeom prst="rect">
            <a:avLst/>
          </a:prstGeom>
        </p:spPr>
      </p:pic>
      <p:sp>
        <p:nvSpPr>
          <p:cNvPr id="2" name="Holder 2"/>
          <p:cNvSpPr>
            <a:spLocks noGrp="1"/>
          </p:cNvSpPr>
          <p:nvPr>
            <p:ph type="ctrTitle"/>
          </p:nvPr>
        </p:nvSpPr>
        <p:spPr>
          <a:xfrm>
            <a:off x="593204" y="905749"/>
            <a:ext cx="3882390" cy="1123314"/>
          </a:xfrm>
          <a:prstGeom prst="rect">
            <a:avLst/>
          </a:prstGeom>
        </p:spPr>
        <p:txBody>
          <a:bodyPr wrap="square" lIns="0" tIns="0" rIns="0" bIns="0">
            <a:spAutoFit/>
          </a:bodyPr>
          <a:lstStyle>
            <a:lvl1pPr>
              <a:defRPr sz="2000" b="1" i="0">
                <a:solidFill>
                  <a:srgbClr val="2E72B9"/>
                </a:solidFill>
                <a:latin typeface="Tahoma"/>
                <a:cs typeface="Tahoma"/>
              </a:defRPr>
            </a:lvl1pPr>
          </a:lstStyle>
          <a:p>
            <a:endParaRPr/>
          </a:p>
        </p:txBody>
      </p:sp>
      <p:sp>
        <p:nvSpPr>
          <p:cNvPr id="3" name="Holder 3"/>
          <p:cNvSpPr>
            <a:spLocks noGrp="1"/>
          </p:cNvSpPr>
          <p:nvPr>
            <p:ph type="subTitle" idx="4"/>
          </p:nvPr>
        </p:nvSpPr>
        <p:spPr>
          <a:xfrm>
            <a:off x="1134427" y="4235196"/>
            <a:ext cx="5293995"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E72B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E72B9"/>
                </a:solidFill>
                <a:latin typeface="Tahoma"/>
                <a:cs typeface="Tahoma"/>
              </a:defRPr>
            </a:lvl1pPr>
          </a:lstStyle>
          <a:p>
            <a:endParaRPr/>
          </a:p>
        </p:txBody>
      </p:sp>
      <p:sp>
        <p:nvSpPr>
          <p:cNvPr id="3" name="Holder 3"/>
          <p:cNvSpPr>
            <a:spLocks noGrp="1"/>
          </p:cNvSpPr>
          <p:nvPr>
            <p:ph sz="half" idx="2"/>
          </p:nvPr>
        </p:nvSpPr>
        <p:spPr>
          <a:xfrm>
            <a:off x="378142" y="1739455"/>
            <a:ext cx="328983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1739455"/>
            <a:ext cx="328983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E72B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7500" y="327155"/>
            <a:ext cx="4725670" cy="330200"/>
          </a:xfrm>
          <a:prstGeom prst="rect">
            <a:avLst/>
          </a:prstGeom>
        </p:spPr>
        <p:txBody>
          <a:bodyPr wrap="square" lIns="0" tIns="0" rIns="0" bIns="0">
            <a:spAutoFit/>
          </a:bodyPr>
          <a:lstStyle>
            <a:lvl1pPr>
              <a:defRPr sz="2000" b="1" i="0">
                <a:solidFill>
                  <a:srgbClr val="2E72B9"/>
                </a:solidFill>
                <a:latin typeface="Tahoma"/>
                <a:cs typeface="Tahoma"/>
              </a:defRPr>
            </a:lvl1pPr>
          </a:lstStyle>
          <a:p>
            <a:endParaRPr/>
          </a:p>
        </p:txBody>
      </p:sp>
      <p:sp>
        <p:nvSpPr>
          <p:cNvPr id="3" name="Holder 3"/>
          <p:cNvSpPr>
            <a:spLocks noGrp="1"/>
          </p:cNvSpPr>
          <p:nvPr>
            <p:ph type="body" idx="1"/>
          </p:nvPr>
        </p:nvSpPr>
        <p:spPr>
          <a:xfrm>
            <a:off x="378142" y="1739455"/>
            <a:ext cx="6806565"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7033450"/>
            <a:ext cx="2420112"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7033450"/>
            <a:ext cx="1739455"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1/28/2025</a:t>
            </a:fld>
            <a:endParaRPr lang="en-US"/>
          </a:p>
        </p:txBody>
      </p:sp>
      <p:sp>
        <p:nvSpPr>
          <p:cNvPr id="6" name="Holder 6"/>
          <p:cNvSpPr>
            <a:spLocks noGrp="1"/>
          </p:cNvSpPr>
          <p:nvPr>
            <p:ph type="sldNum" sz="quarter" idx="7"/>
          </p:nvPr>
        </p:nvSpPr>
        <p:spPr>
          <a:xfrm>
            <a:off x="5445252" y="7033450"/>
            <a:ext cx="1739455"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1.png"/><Relationship Id="rId7" Type="http://schemas.openxmlformats.org/officeDocument/2006/relationships/image" Target="../media/image65.jpg"/><Relationship Id="rId2"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jp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B71130AC-4CEF-DBD5-59B0-B269718D3D4A}"/>
              </a:ext>
            </a:extLst>
          </p:cNvPr>
          <p:cNvPicPr>
            <a:picLocks noChangeAspect="1"/>
          </p:cNvPicPr>
          <p:nvPr/>
        </p:nvPicPr>
        <p:blipFill>
          <a:blip r:embed="rId2"/>
          <a:stretch>
            <a:fillRect/>
          </a:stretch>
        </p:blipFill>
        <p:spPr>
          <a:xfrm>
            <a:off x="-42287" y="-89272"/>
            <a:ext cx="7575411" cy="1693485"/>
          </a:xfrm>
          <a:prstGeom prst="rect">
            <a:avLst/>
          </a:prstGeom>
        </p:spPr>
      </p:pic>
      <p:pic>
        <p:nvPicPr>
          <p:cNvPr id="17" name="Imagen 16">
            <a:extLst>
              <a:ext uri="{FF2B5EF4-FFF2-40B4-BE49-F238E27FC236}">
                <a16:creationId xmlns:a16="http://schemas.microsoft.com/office/drawing/2014/main" id="{1B870ED0-C5BB-D683-6D7E-673636D6BB5D}"/>
              </a:ext>
            </a:extLst>
          </p:cNvPr>
          <p:cNvPicPr>
            <a:picLocks noChangeAspect="1"/>
          </p:cNvPicPr>
          <p:nvPr/>
        </p:nvPicPr>
        <p:blipFill>
          <a:blip r:embed="rId3"/>
          <a:stretch>
            <a:fillRect/>
          </a:stretch>
        </p:blipFill>
        <p:spPr>
          <a:xfrm>
            <a:off x="0" y="1343025"/>
            <a:ext cx="7533124" cy="5462354"/>
          </a:xfrm>
          <a:prstGeom prst="rect">
            <a:avLst/>
          </a:prstGeom>
        </p:spPr>
      </p:pic>
      <p:sp>
        <p:nvSpPr>
          <p:cNvPr id="14" name="object 2">
            <a:extLst>
              <a:ext uri="{FF2B5EF4-FFF2-40B4-BE49-F238E27FC236}">
                <a16:creationId xmlns:a16="http://schemas.microsoft.com/office/drawing/2014/main" id="{769ED258-5117-3AB5-E947-6ACAD62A7DDA}"/>
              </a:ext>
            </a:extLst>
          </p:cNvPr>
          <p:cNvSpPr txBox="1">
            <a:spLocks/>
          </p:cNvSpPr>
          <p:nvPr/>
        </p:nvSpPr>
        <p:spPr>
          <a:xfrm>
            <a:off x="593204" y="905749"/>
            <a:ext cx="3882390" cy="1123314"/>
          </a:xfrm>
          <a:prstGeom prst="rect">
            <a:avLst/>
          </a:prstGeom>
        </p:spPr>
        <p:txBody>
          <a:bodyPr vert="horz" wrap="square" lIns="0" tIns="142240" rIns="0" bIns="0" rtlCol="0">
            <a:spAutoFit/>
          </a:bodyPr>
          <a:lstStyle>
            <a:lvl1pPr>
              <a:defRPr sz="2000" b="1" i="0">
                <a:solidFill>
                  <a:srgbClr val="2E72B9"/>
                </a:solidFill>
                <a:latin typeface="Tahoma"/>
                <a:ea typeface="+mj-ea"/>
                <a:cs typeface="Tahoma"/>
              </a:defRPr>
            </a:lvl1pPr>
          </a:lstStyle>
          <a:p>
            <a:pPr marL="12700">
              <a:spcBef>
                <a:spcPts val="1120"/>
              </a:spcBef>
            </a:pPr>
            <a:r>
              <a:rPr lang="es-ES" sz="4100" b="0" spc="-260">
                <a:solidFill>
                  <a:srgbClr val="211715"/>
                </a:solidFill>
                <a:latin typeface="Arial Black"/>
                <a:cs typeface="Arial Black"/>
              </a:rPr>
              <a:t>Aoralscan</a:t>
            </a:r>
            <a:r>
              <a:rPr lang="es-ES" sz="4100" b="0" spc="-320">
                <a:solidFill>
                  <a:srgbClr val="211715"/>
                </a:solidFill>
                <a:latin typeface="Arial Black"/>
                <a:cs typeface="Arial Black"/>
              </a:rPr>
              <a:t> </a:t>
            </a:r>
            <a:r>
              <a:rPr lang="es-ES" sz="4100" b="0" spc="-275">
                <a:solidFill>
                  <a:srgbClr val="211715"/>
                </a:solidFill>
                <a:latin typeface="Arial Black"/>
                <a:cs typeface="Arial Black"/>
              </a:rPr>
              <a:t>Elite</a:t>
            </a:r>
            <a:endParaRPr lang="es-ES" sz="4100">
              <a:latin typeface="Arial Black"/>
              <a:cs typeface="Arial Black"/>
            </a:endParaRPr>
          </a:p>
          <a:p>
            <a:pPr marL="12700">
              <a:spcBef>
                <a:spcPts val="480"/>
              </a:spcBef>
            </a:pPr>
            <a:r>
              <a:rPr lang="es-ES" sz="1850" b="0">
                <a:solidFill>
                  <a:srgbClr val="4D4948"/>
                </a:solidFill>
                <a:latin typeface="Lucida Sans Unicode"/>
                <a:cs typeface="Lucida Sans Unicode"/>
              </a:rPr>
              <a:t>Escáner</a:t>
            </a:r>
            <a:r>
              <a:rPr lang="es-ES" sz="1850" b="0" spc="100">
                <a:solidFill>
                  <a:srgbClr val="4D4948"/>
                </a:solidFill>
                <a:latin typeface="Lucida Sans Unicode"/>
                <a:cs typeface="Lucida Sans Unicode"/>
              </a:rPr>
              <a:t> </a:t>
            </a:r>
            <a:r>
              <a:rPr lang="es-ES" sz="1850" b="0" spc="-10">
                <a:solidFill>
                  <a:srgbClr val="4D4948"/>
                </a:solidFill>
                <a:latin typeface="Lucida Sans Unicode"/>
                <a:cs typeface="Lucida Sans Unicode"/>
              </a:rPr>
              <a:t>Intraoral</a:t>
            </a:r>
            <a:endParaRPr lang="es-ES" sz="1850" dirty="0">
              <a:latin typeface="Lucida Sans Unicode"/>
              <a:cs typeface="Lucida Sans Unicode"/>
            </a:endParaRPr>
          </a:p>
        </p:txBody>
      </p:sp>
      <p:sp>
        <p:nvSpPr>
          <p:cNvPr id="15" name="object 3">
            <a:extLst>
              <a:ext uri="{FF2B5EF4-FFF2-40B4-BE49-F238E27FC236}">
                <a16:creationId xmlns:a16="http://schemas.microsoft.com/office/drawing/2014/main" id="{B6138D83-5233-A1D2-8246-8FA23906E592}"/>
              </a:ext>
            </a:extLst>
          </p:cNvPr>
          <p:cNvSpPr txBox="1"/>
          <p:nvPr/>
        </p:nvSpPr>
        <p:spPr>
          <a:xfrm>
            <a:off x="593204" y="2450956"/>
            <a:ext cx="2612390" cy="357505"/>
          </a:xfrm>
          <a:prstGeom prst="rect">
            <a:avLst/>
          </a:prstGeom>
        </p:spPr>
        <p:txBody>
          <a:bodyPr vert="horz" wrap="square" lIns="0" tIns="15875" rIns="0" bIns="0" rtlCol="0">
            <a:spAutoFit/>
          </a:bodyPr>
          <a:lstStyle/>
          <a:p>
            <a:pPr marL="12700">
              <a:lnSpc>
                <a:spcPct val="100000"/>
              </a:lnSpc>
              <a:spcBef>
                <a:spcPts val="125"/>
              </a:spcBef>
            </a:pPr>
            <a:r>
              <a:rPr sz="2150" b="1" spc="-70" dirty="0">
                <a:solidFill>
                  <a:srgbClr val="2E72B9"/>
                </a:solidFill>
                <a:latin typeface="Tahoma"/>
                <a:cs typeface="Tahoma"/>
              </a:rPr>
              <a:t>Más</a:t>
            </a:r>
            <a:r>
              <a:rPr sz="2150" b="1" spc="-95" dirty="0">
                <a:solidFill>
                  <a:srgbClr val="2E72B9"/>
                </a:solidFill>
                <a:latin typeface="Tahoma"/>
                <a:cs typeface="Tahoma"/>
              </a:rPr>
              <a:t> </a:t>
            </a:r>
            <a:r>
              <a:rPr sz="2150" b="1" spc="-50" dirty="0">
                <a:solidFill>
                  <a:srgbClr val="2E72B9"/>
                </a:solidFill>
                <a:latin typeface="Tahoma"/>
                <a:cs typeface="Tahoma"/>
              </a:rPr>
              <a:t>que</a:t>
            </a:r>
            <a:r>
              <a:rPr sz="2150" b="1" spc="-90" dirty="0">
                <a:solidFill>
                  <a:srgbClr val="2E72B9"/>
                </a:solidFill>
                <a:latin typeface="Tahoma"/>
                <a:cs typeface="Tahoma"/>
              </a:rPr>
              <a:t> </a:t>
            </a:r>
            <a:r>
              <a:rPr sz="2150" b="1" spc="-85" dirty="0">
                <a:solidFill>
                  <a:srgbClr val="2E72B9"/>
                </a:solidFill>
                <a:latin typeface="Tahoma"/>
                <a:cs typeface="Tahoma"/>
              </a:rPr>
              <a:t>un</a:t>
            </a:r>
            <a:r>
              <a:rPr sz="2150" b="1" spc="-90" dirty="0">
                <a:solidFill>
                  <a:srgbClr val="2E72B9"/>
                </a:solidFill>
                <a:latin typeface="Tahoma"/>
                <a:cs typeface="Tahoma"/>
              </a:rPr>
              <a:t> </a:t>
            </a:r>
            <a:r>
              <a:rPr sz="2150" b="1" spc="-25" dirty="0">
                <a:solidFill>
                  <a:srgbClr val="2E72B9"/>
                </a:solidFill>
                <a:latin typeface="Tahoma"/>
                <a:cs typeface="Tahoma"/>
              </a:rPr>
              <a:t>escáner</a:t>
            </a:r>
            <a:endParaRPr sz="2150">
              <a:latin typeface="Tahoma"/>
              <a:cs typeface="Tahoma"/>
            </a:endParaRPr>
          </a:p>
        </p:txBody>
      </p:sp>
      <p:pic>
        <p:nvPicPr>
          <p:cNvPr id="22" name="Imagen 21">
            <a:extLst>
              <a:ext uri="{FF2B5EF4-FFF2-40B4-BE49-F238E27FC236}">
                <a16:creationId xmlns:a16="http://schemas.microsoft.com/office/drawing/2014/main" id="{12A0CB31-8389-8B4E-7765-B55DB8623105}"/>
              </a:ext>
            </a:extLst>
          </p:cNvPr>
          <p:cNvPicPr>
            <a:picLocks noChangeAspect="1"/>
          </p:cNvPicPr>
          <p:nvPr/>
        </p:nvPicPr>
        <p:blipFill>
          <a:blip r:embed="rId2"/>
          <a:srcRect l="1413"/>
          <a:stretch/>
        </p:blipFill>
        <p:spPr>
          <a:xfrm>
            <a:off x="0" y="6798575"/>
            <a:ext cx="7533124" cy="764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2850" cy="7563484"/>
            <a:chOff x="0" y="0"/>
            <a:chExt cx="7562850" cy="7563484"/>
          </a:xfrm>
        </p:grpSpPr>
        <p:pic>
          <p:nvPicPr>
            <p:cNvPr id="3" name="object 3"/>
            <p:cNvPicPr/>
            <p:nvPr/>
          </p:nvPicPr>
          <p:blipFill>
            <a:blip r:embed="rId2" cstate="print"/>
            <a:stretch>
              <a:fillRect/>
            </a:stretch>
          </p:blipFill>
          <p:spPr>
            <a:xfrm>
              <a:off x="3486123" y="0"/>
              <a:ext cx="4076726" cy="7559990"/>
            </a:xfrm>
            <a:prstGeom prst="rect">
              <a:avLst/>
            </a:prstGeom>
          </p:spPr>
        </p:pic>
        <p:pic>
          <p:nvPicPr>
            <p:cNvPr id="4" name="object 4"/>
            <p:cNvPicPr/>
            <p:nvPr/>
          </p:nvPicPr>
          <p:blipFill>
            <a:blip r:embed="rId3" cstate="print"/>
            <a:stretch>
              <a:fillRect/>
            </a:stretch>
          </p:blipFill>
          <p:spPr>
            <a:xfrm>
              <a:off x="64" y="9"/>
              <a:ext cx="4800471" cy="7562849"/>
            </a:xfrm>
            <a:prstGeom prst="rect">
              <a:avLst/>
            </a:prstGeom>
          </p:spPr>
        </p:pic>
        <p:pic>
          <p:nvPicPr>
            <p:cNvPr id="5" name="object 5"/>
            <p:cNvPicPr/>
            <p:nvPr/>
          </p:nvPicPr>
          <p:blipFill>
            <a:blip r:embed="rId4" cstate="print"/>
            <a:stretch>
              <a:fillRect/>
            </a:stretch>
          </p:blipFill>
          <p:spPr>
            <a:xfrm>
              <a:off x="0" y="3098796"/>
              <a:ext cx="4800599" cy="4448174"/>
            </a:xfrm>
            <a:prstGeom prst="rect">
              <a:avLst/>
            </a:prstGeom>
          </p:spPr>
        </p:pic>
        <p:sp>
          <p:nvSpPr>
            <p:cNvPr id="6" name="object 6"/>
            <p:cNvSpPr/>
            <p:nvPr/>
          </p:nvSpPr>
          <p:spPr>
            <a:xfrm>
              <a:off x="871397" y="3996651"/>
              <a:ext cx="3168650" cy="529590"/>
            </a:xfrm>
            <a:custGeom>
              <a:avLst/>
              <a:gdLst/>
              <a:ahLst/>
              <a:cxnLst/>
              <a:rect l="l" t="t" r="r" b="b"/>
              <a:pathLst>
                <a:path w="3168650" h="529589">
                  <a:moveTo>
                    <a:pt x="52324" y="23241"/>
                  </a:moveTo>
                  <a:lnTo>
                    <a:pt x="4572" y="23241"/>
                  </a:lnTo>
                  <a:lnTo>
                    <a:pt x="4572" y="0"/>
                  </a:lnTo>
                  <a:lnTo>
                    <a:pt x="0" y="0"/>
                  </a:lnTo>
                  <a:lnTo>
                    <a:pt x="0" y="51054"/>
                  </a:lnTo>
                  <a:lnTo>
                    <a:pt x="4572" y="51054"/>
                  </a:lnTo>
                  <a:lnTo>
                    <a:pt x="4572" y="27813"/>
                  </a:lnTo>
                  <a:lnTo>
                    <a:pt x="52324" y="27813"/>
                  </a:lnTo>
                  <a:lnTo>
                    <a:pt x="52324" y="23241"/>
                  </a:lnTo>
                  <a:close/>
                </a:path>
                <a:path w="3168650" h="529589">
                  <a:moveTo>
                    <a:pt x="515467" y="0"/>
                  </a:moveTo>
                  <a:lnTo>
                    <a:pt x="510895" y="0"/>
                  </a:lnTo>
                  <a:lnTo>
                    <a:pt x="510895" y="23241"/>
                  </a:lnTo>
                  <a:lnTo>
                    <a:pt x="463143" y="23241"/>
                  </a:lnTo>
                  <a:lnTo>
                    <a:pt x="463143" y="27813"/>
                  </a:lnTo>
                  <a:lnTo>
                    <a:pt x="510895" y="27813"/>
                  </a:lnTo>
                  <a:lnTo>
                    <a:pt x="510895" y="51054"/>
                  </a:lnTo>
                  <a:lnTo>
                    <a:pt x="515467" y="51054"/>
                  </a:lnTo>
                  <a:lnTo>
                    <a:pt x="515467" y="0"/>
                  </a:lnTo>
                  <a:close/>
                </a:path>
                <a:path w="3168650" h="529589">
                  <a:moveTo>
                    <a:pt x="830199" y="525246"/>
                  </a:moveTo>
                  <a:lnTo>
                    <a:pt x="806704" y="525246"/>
                  </a:lnTo>
                  <a:lnTo>
                    <a:pt x="806704" y="485876"/>
                  </a:lnTo>
                  <a:lnTo>
                    <a:pt x="802640" y="485876"/>
                  </a:lnTo>
                  <a:lnTo>
                    <a:pt x="802640" y="525246"/>
                  </a:lnTo>
                  <a:lnTo>
                    <a:pt x="779145" y="525246"/>
                  </a:lnTo>
                  <a:lnTo>
                    <a:pt x="779145" y="529437"/>
                  </a:lnTo>
                  <a:lnTo>
                    <a:pt x="830199" y="529437"/>
                  </a:lnTo>
                  <a:lnTo>
                    <a:pt x="830199" y="525246"/>
                  </a:lnTo>
                  <a:close/>
                </a:path>
                <a:path w="3168650" h="529589">
                  <a:moveTo>
                    <a:pt x="830199" y="148234"/>
                  </a:moveTo>
                  <a:lnTo>
                    <a:pt x="779145" y="148234"/>
                  </a:lnTo>
                  <a:lnTo>
                    <a:pt x="779145" y="152425"/>
                  </a:lnTo>
                  <a:lnTo>
                    <a:pt x="802640" y="152425"/>
                  </a:lnTo>
                  <a:lnTo>
                    <a:pt x="802640" y="191795"/>
                  </a:lnTo>
                  <a:lnTo>
                    <a:pt x="806831" y="191795"/>
                  </a:lnTo>
                  <a:lnTo>
                    <a:pt x="806831" y="152425"/>
                  </a:lnTo>
                  <a:lnTo>
                    <a:pt x="830199" y="152425"/>
                  </a:lnTo>
                  <a:lnTo>
                    <a:pt x="830199" y="148234"/>
                  </a:lnTo>
                  <a:close/>
                </a:path>
                <a:path w="3168650" h="529589">
                  <a:moveTo>
                    <a:pt x="1355928" y="58635"/>
                  </a:moveTo>
                  <a:lnTo>
                    <a:pt x="1316431" y="58635"/>
                  </a:lnTo>
                  <a:lnTo>
                    <a:pt x="1316431" y="35267"/>
                  </a:lnTo>
                  <a:lnTo>
                    <a:pt x="1312240" y="35267"/>
                  </a:lnTo>
                  <a:lnTo>
                    <a:pt x="1312240" y="86321"/>
                  </a:lnTo>
                  <a:lnTo>
                    <a:pt x="1316431" y="86321"/>
                  </a:lnTo>
                  <a:lnTo>
                    <a:pt x="1316431" y="62826"/>
                  </a:lnTo>
                  <a:lnTo>
                    <a:pt x="1355928" y="62826"/>
                  </a:lnTo>
                  <a:lnTo>
                    <a:pt x="1355928" y="58635"/>
                  </a:lnTo>
                  <a:close/>
                </a:path>
                <a:path w="3168650" h="529589">
                  <a:moveTo>
                    <a:pt x="1741017" y="35267"/>
                  </a:moveTo>
                  <a:lnTo>
                    <a:pt x="1736826" y="35267"/>
                  </a:lnTo>
                  <a:lnTo>
                    <a:pt x="1736826" y="58635"/>
                  </a:lnTo>
                  <a:lnTo>
                    <a:pt x="1697329" y="58635"/>
                  </a:lnTo>
                  <a:lnTo>
                    <a:pt x="1697329" y="62826"/>
                  </a:lnTo>
                  <a:lnTo>
                    <a:pt x="1736826" y="62826"/>
                  </a:lnTo>
                  <a:lnTo>
                    <a:pt x="1736826" y="86321"/>
                  </a:lnTo>
                  <a:lnTo>
                    <a:pt x="1741017" y="86321"/>
                  </a:lnTo>
                  <a:lnTo>
                    <a:pt x="1741017" y="35267"/>
                  </a:lnTo>
                  <a:close/>
                </a:path>
                <a:path w="3168650" h="529589">
                  <a:moveTo>
                    <a:pt x="2036978" y="490131"/>
                  </a:moveTo>
                  <a:lnTo>
                    <a:pt x="2013356" y="490131"/>
                  </a:lnTo>
                  <a:lnTo>
                    <a:pt x="2013356" y="457111"/>
                  </a:lnTo>
                  <a:lnTo>
                    <a:pt x="2009546" y="457111"/>
                  </a:lnTo>
                  <a:lnTo>
                    <a:pt x="2009546" y="490131"/>
                  </a:lnTo>
                  <a:lnTo>
                    <a:pt x="1985924" y="490131"/>
                  </a:lnTo>
                  <a:lnTo>
                    <a:pt x="1985924" y="494068"/>
                  </a:lnTo>
                  <a:lnTo>
                    <a:pt x="2036978" y="494068"/>
                  </a:lnTo>
                  <a:lnTo>
                    <a:pt x="2036978" y="490131"/>
                  </a:lnTo>
                  <a:close/>
                </a:path>
                <a:path w="3168650" h="529589">
                  <a:moveTo>
                    <a:pt x="2036978" y="172046"/>
                  </a:moveTo>
                  <a:lnTo>
                    <a:pt x="1985924" y="172046"/>
                  </a:lnTo>
                  <a:lnTo>
                    <a:pt x="1985924" y="175856"/>
                  </a:lnTo>
                  <a:lnTo>
                    <a:pt x="2009546" y="175856"/>
                  </a:lnTo>
                  <a:lnTo>
                    <a:pt x="2009546" y="209003"/>
                  </a:lnTo>
                  <a:lnTo>
                    <a:pt x="2013356" y="209003"/>
                  </a:lnTo>
                  <a:lnTo>
                    <a:pt x="2013356" y="175856"/>
                  </a:lnTo>
                  <a:lnTo>
                    <a:pt x="2036978" y="175856"/>
                  </a:lnTo>
                  <a:lnTo>
                    <a:pt x="2036978" y="172046"/>
                  </a:lnTo>
                  <a:close/>
                </a:path>
                <a:path w="3168650" h="529589">
                  <a:moveTo>
                    <a:pt x="2567343" y="65951"/>
                  </a:moveTo>
                  <a:lnTo>
                    <a:pt x="2535593" y="65951"/>
                  </a:lnTo>
                  <a:lnTo>
                    <a:pt x="2535593" y="42329"/>
                  </a:lnTo>
                  <a:lnTo>
                    <a:pt x="2531783" y="42329"/>
                  </a:lnTo>
                  <a:lnTo>
                    <a:pt x="2531783" y="93383"/>
                  </a:lnTo>
                  <a:lnTo>
                    <a:pt x="2535593" y="93383"/>
                  </a:lnTo>
                  <a:lnTo>
                    <a:pt x="2535593" y="69761"/>
                  </a:lnTo>
                  <a:lnTo>
                    <a:pt x="2567343" y="69761"/>
                  </a:lnTo>
                  <a:lnTo>
                    <a:pt x="2567343" y="65951"/>
                  </a:lnTo>
                  <a:close/>
                </a:path>
                <a:path w="3168650" h="529589">
                  <a:moveTo>
                    <a:pt x="2892348" y="42329"/>
                  </a:moveTo>
                  <a:lnTo>
                    <a:pt x="2888538" y="42329"/>
                  </a:lnTo>
                  <a:lnTo>
                    <a:pt x="2888538" y="65951"/>
                  </a:lnTo>
                  <a:lnTo>
                    <a:pt x="2856788" y="65951"/>
                  </a:lnTo>
                  <a:lnTo>
                    <a:pt x="2856788" y="69761"/>
                  </a:lnTo>
                  <a:lnTo>
                    <a:pt x="2888538" y="69761"/>
                  </a:lnTo>
                  <a:lnTo>
                    <a:pt x="2888538" y="93383"/>
                  </a:lnTo>
                  <a:lnTo>
                    <a:pt x="2892348" y="93383"/>
                  </a:lnTo>
                  <a:lnTo>
                    <a:pt x="2892348" y="42329"/>
                  </a:lnTo>
                  <a:close/>
                </a:path>
                <a:path w="3168650" h="529589">
                  <a:moveTo>
                    <a:pt x="3168358" y="432193"/>
                  </a:moveTo>
                  <a:lnTo>
                    <a:pt x="3144609" y="432193"/>
                  </a:lnTo>
                  <a:lnTo>
                    <a:pt x="3144609" y="405028"/>
                  </a:lnTo>
                  <a:lnTo>
                    <a:pt x="3141053" y="405028"/>
                  </a:lnTo>
                  <a:lnTo>
                    <a:pt x="3141053" y="432193"/>
                  </a:lnTo>
                  <a:lnTo>
                    <a:pt x="3117304" y="432193"/>
                  </a:lnTo>
                  <a:lnTo>
                    <a:pt x="3117304" y="435622"/>
                  </a:lnTo>
                  <a:lnTo>
                    <a:pt x="3168358" y="435622"/>
                  </a:lnTo>
                  <a:lnTo>
                    <a:pt x="3168358" y="432193"/>
                  </a:lnTo>
                  <a:close/>
                </a:path>
                <a:path w="3168650" h="529589">
                  <a:moveTo>
                    <a:pt x="3168358" y="168884"/>
                  </a:moveTo>
                  <a:lnTo>
                    <a:pt x="3117304" y="168884"/>
                  </a:lnTo>
                  <a:lnTo>
                    <a:pt x="3117304" y="172440"/>
                  </a:lnTo>
                  <a:lnTo>
                    <a:pt x="3141053" y="172440"/>
                  </a:lnTo>
                  <a:lnTo>
                    <a:pt x="3141053" y="199618"/>
                  </a:lnTo>
                  <a:lnTo>
                    <a:pt x="3144609" y="199618"/>
                  </a:lnTo>
                  <a:lnTo>
                    <a:pt x="3144609" y="172440"/>
                  </a:lnTo>
                  <a:lnTo>
                    <a:pt x="3168358" y="172440"/>
                  </a:lnTo>
                  <a:lnTo>
                    <a:pt x="3168358" y="168884"/>
                  </a:lnTo>
                  <a:close/>
                </a:path>
              </a:pathLst>
            </a:custGeom>
            <a:solidFill>
              <a:srgbClr val="211715"/>
            </a:solidFill>
          </p:spPr>
          <p:txBody>
            <a:bodyPr wrap="square" lIns="0" tIns="0" rIns="0" bIns="0" rtlCol="0"/>
            <a:lstStyle/>
            <a:p>
              <a:endParaRPr/>
            </a:p>
          </p:txBody>
        </p:sp>
      </p:grpSp>
      <p:sp>
        <p:nvSpPr>
          <p:cNvPr id="7" name="object 7"/>
          <p:cNvSpPr txBox="1"/>
          <p:nvPr/>
        </p:nvSpPr>
        <p:spPr>
          <a:xfrm>
            <a:off x="911653" y="3803564"/>
            <a:ext cx="428625" cy="184785"/>
          </a:xfrm>
          <a:prstGeom prst="rect">
            <a:avLst/>
          </a:prstGeom>
        </p:spPr>
        <p:txBody>
          <a:bodyPr vert="horz" wrap="square" lIns="0" tIns="11430" rIns="0" bIns="0" rtlCol="0">
            <a:spAutoFit/>
          </a:bodyPr>
          <a:lstStyle/>
          <a:p>
            <a:pPr marL="12700">
              <a:lnSpc>
                <a:spcPct val="100000"/>
              </a:lnSpc>
              <a:spcBef>
                <a:spcPts val="90"/>
              </a:spcBef>
            </a:pPr>
            <a:r>
              <a:rPr sz="1050" spc="-20" dirty="0">
                <a:solidFill>
                  <a:srgbClr val="211715"/>
                </a:solidFill>
                <a:latin typeface="Lucida Sans Unicode"/>
                <a:cs typeface="Lucida Sans Unicode"/>
              </a:rPr>
              <a:t>19mm</a:t>
            </a:r>
            <a:endParaRPr sz="1050">
              <a:latin typeface="Lucida Sans Unicode"/>
              <a:cs typeface="Lucida Sans Unicode"/>
            </a:endParaRPr>
          </a:p>
        </p:txBody>
      </p:sp>
      <p:sp>
        <p:nvSpPr>
          <p:cNvPr id="8" name="object 8"/>
          <p:cNvSpPr txBox="1"/>
          <p:nvPr/>
        </p:nvSpPr>
        <p:spPr>
          <a:xfrm>
            <a:off x="1467570" y="4216787"/>
            <a:ext cx="428625" cy="184785"/>
          </a:xfrm>
          <a:prstGeom prst="rect">
            <a:avLst/>
          </a:prstGeom>
        </p:spPr>
        <p:txBody>
          <a:bodyPr vert="horz" wrap="square" lIns="0" tIns="11430" rIns="0" bIns="0" rtlCol="0">
            <a:spAutoFit/>
          </a:bodyPr>
          <a:lstStyle/>
          <a:p>
            <a:pPr marL="12700">
              <a:lnSpc>
                <a:spcPct val="100000"/>
              </a:lnSpc>
              <a:spcBef>
                <a:spcPts val="90"/>
              </a:spcBef>
            </a:pPr>
            <a:r>
              <a:rPr sz="1050" spc="-20" dirty="0">
                <a:solidFill>
                  <a:srgbClr val="211715"/>
                </a:solidFill>
                <a:latin typeface="Lucida Sans Unicode"/>
                <a:cs typeface="Lucida Sans Unicode"/>
              </a:rPr>
              <a:t>14mm</a:t>
            </a:r>
            <a:endParaRPr sz="1050">
              <a:latin typeface="Lucida Sans Unicode"/>
              <a:cs typeface="Lucida Sans Unicode"/>
            </a:endParaRPr>
          </a:p>
        </p:txBody>
      </p:sp>
      <p:sp>
        <p:nvSpPr>
          <p:cNvPr id="9" name="object 9"/>
          <p:cNvSpPr txBox="1"/>
          <p:nvPr/>
        </p:nvSpPr>
        <p:spPr>
          <a:xfrm>
            <a:off x="2194499" y="3832563"/>
            <a:ext cx="428625" cy="184785"/>
          </a:xfrm>
          <a:prstGeom prst="rect">
            <a:avLst/>
          </a:prstGeom>
        </p:spPr>
        <p:txBody>
          <a:bodyPr vert="horz" wrap="square" lIns="0" tIns="11430" rIns="0" bIns="0" rtlCol="0">
            <a:spAutoFit/>
          </a:bodyPr>
          <a:lstStyle/>
          <a:p>
            <a:pPr marL="12700">
              <a:lnSpc>
                <a:spcPct val="100000"/>
              </a:lnSpc>
              <a:spcBef>
                <a:spcPts val="90"/>
              </a:spcBef>
            </a:pPr>
            <a:r>
              <a:rPr sz="1050" spc="-20" dirty="0">
                <a:solidFill>
                  <a:srgbClr val="211715"/>
                </a:solidFill>
                <a:latin typeface="Lucida Sans Unicode"/>
                <a:cs typeface="Lucida Sans Unicode"/>
              </a:rPr>
              <a:t>16mm</a:t>
            </a:r>
            <a:endParaRPr sz="1050">
              <a:latin typeface="Lucida Sans Unicode"/>
              <a:cs typeface="Lucida Sans Unicode"/>
            </a:endParaRPr>
          </a:p>
        </p:txBody>
      </p:sp>
      <p:sp>
        <p:nvSpPr>
          <p:cNvPr id="10" name="object 10"/>
          <p:cNvSpPr txBox="1"/>
          <p:nvPr/>
        </p:nvSpPr>
        <p:spPr>
          <a:xfrm>
            <a:off x="2674426" y="4199104"/>
            <a:ext cx="428625" cy="184785"/>
          </a:xfrm>
          <a:prstGeom prst="rect">
            <a:avLst/>
          </a:prstGeom>
        </p:spPr>
        <p:txBody>
          <a:bodyPr vert="horz" wrap="square" lIns="0" tIns="11430" rIns="0" bIns="0" rtlCol="0">
            <a:spAutoFit/>
          </a:bodyPr>
          <a:lstStyle/>
          <a:p>
            <a:pPr marL="12700">
              <a:lnSpc>
                <a:spcPct val="100000"/>
              </a:lnSpc>
              <a:spcBef>
                <a:spcPts val="90"/>
              </a:spcBef>
            </a:pPr>
            <a:r>
              <a:rPr sz="1050" spc="-20" dirty="0">
                <a:solidFill>
                  <a:srgbClr val="211715"/>
                </a:solidFill>
                <a:latin typeface="Lucida Sans Unicode"/>
                <a:cs typeface="Lucida Sans Unicode"/>
              </a:rPr>
              <a:t>12mm</a:t>
            </a:r>
            <a:endParaRPr sz="1050">
              <a:latin typeface="Lucida Sans Unicode"/>
              <a:cs typeface="Lucida Sans Unicode"/>
            </a:endParaRPr>
          </a:p>
        </p:txBody>
      </p:sp>
      <p:sp>
        <p:nvSpPr>
          <p:cNvPr id="11" name="object 11"/>
          <p:cNvSpPr txBox="1"/>
          <p:nvPr/>
        </p:nvSpPr>
        <p:spPr>
          <a:xfrm>
            <a:off x="3377057" y="3843013"/>
            <a:ext cx="428625" cy="184785"/>
          </a:xfrm>
          <a:prstGeom prst="rect">
            <a:avLst/>
          </a:prstGeom>
        </p:spPr>
        <p:txBody>
          <a:bodyPr vert="horz" wrap="square" lIns="0" tIns="11430" rIns="0" bIns="0" rtlCol="0">
            <a:spAutoFit/>
          </a:bodyPr>
          <a:lstStyle/>
          <a:p>
            <a:pPr marL="12700">
              <a:lnSpc>
                <a:spcPct val="100000"/>
              </a:lnSpc>
              <a:spcBef>
                <a:spcPts val="90"/>
              </a:spcBef>
            </a:pPr>
            <a:r>
              <a:rPr sz="1050" spc="-20" dirty="0">
                <a:solidFill>
                  <a:srgbClr val="211715"/>
                </a:solidFill>
                <a:latin typeface="Lucida Sans Unicode"/>
                <a:cs typeface="Lucida Sans Unicode"/>
              </a:rPr>
              <a:t>12mm</a:t>
            </a:r>
            <a:endParaRPr sz="1050">
              <a:latin typeface="Lucida Sans Unicode"/>
              <a:cs typeface="Lucida Sans Unicode"/>
            </a:endParaRPr>
          </a:p>
        </p:txBody>
      </p:sp>
      <p:sp>
        <p:nvSpPr>
          <p:cNvPr id="12" name="object 12"/>
          <p:cNvSpPr txBox="1"/>
          <p:nvPr/>
        </p:nvSpPr>
        <p:spPr>
          <a:xfrm>
            <a:off x="3845972" y="4167777"/>
            <a:ext cx="351155" cy="184785"/>
          </a:xfrm>
          <a:prstGeom prst="rect">
            <a:avLst/>
          </a:prstGeom>
        </p:spPr>
        <p:txBody>
          <a:bodyPr vert="horz" wrap="square" lIns="0" tIns="11430" rIns="0" bIns="0" rtlCol="0">
            <a:spAutoFit/>
          </a:bodyPr>
          <a:lstStyle/>
          <a:p>
            <a:pPr marL="12700">
              <a:lnSpc>
                <a:spcPct val="100000"/>
              </a:lnSpc>
              <a:spcBef>
                <a:spcPts val="90"/>
              </a:spcBef>
            </a:pPr>
            <a:r>
              <a:rPr sz="1050" spc="-25" dirty="0">
                <a:solidFill>
                  <a:srgbClr val="211715"/>
                </a:solidFill>
                <a:latin typeface="Lucida Sans Unicode"/>
                <a:cs typeface="Lucida Sans Unicode"/>
              </a:rPr>
              <a:t>9mm</a:t>
            </a:r>
            <a:endParaRPr sz="1050">
              <a:latin typeface="Lucida Sans Unicode"/>
              <a:cs typeface="Lucida Sans Unicode"/>
            </a:endParaRPr>
          </a:p>
        </p:txBody>
      </p:sp>
      <p:sp>
        <p:nvSpPr>
          <p:cNvPr id="13" name="object 13"/>
          <p:cNvSpPr txBox="1"/>
          <p:nvPr/>
        </p:nvSpPr>
        <p:spPr>
          <a:xfrm>
            <a:off x="693819" y="6680582"/>
            <a:ext cx="1052195" cy="330200"/>
          </a:xfrm>
          <a:prstGeom prst="rect">
            <a:avLst/>
          </a:prstGeom>
        </p:spPr>
        <p:txBody>
          <a:bodyPr vert="horz" wrap="square" lIns="0" tIns="12700" rIns="0" bIns="0" rtlCol="0">
            <a:spAutoFit/>
          </a:bodyPr>
          <a:lstStyle/>
          <a:p>
            <a:pPr marL="12700" marR="5080" indent="57785">
              <a:lnSpc>
                <a:spcPct val="125000"/>
              </a:lnSpc>
              <a:spcBef>
                <a:spcPts val="100"/>
              </a:spcBef>
            </a:pPr>
            <a:r>
              <a:rPr sz="800" dirty="0">
                <a:solidFill>
                  <a:srgbClr val="211715"/>
                </a:solidFill>
                <a:latin typeface="Lucida Sans Unicode"/>
                <a:cs typeface="Lucida Sans Unicode"/>
              </a:rPr>
              <a:t>Punta</a:t>
            </a:r>
            <a:r>
              <a:rPr sz="800" spc="10" dirty="0">
                <a:solidFill>
                  <a:srgbClr val="211715"/>
                </a:solidFill>
                <a:latin typeface="Lucida Sans Unicode"/>
                <a:cs typeface="Lucida Sans Unicode"/>
              </a:rPr>
              <a:t> </a:t>
            </a:r>
            <a:r>
              <a:rPr sz="800" dirty="0">
                <a:solidFill>
                  <a:srgbClr val="211715"/>
                </a:solidFill>
                <a:latin typeface="Lucida Sans Unicode"/>
                <a:cs typeface="Lucida Sans Unicode"/>
              </a:rPr>
              <a:t>IPG</a:t>
            </a:r>
            <a:r>
              <a:rPr sz="800" spc="15" dirty="0">
                <a:solidFill>
                  <a:srgbClr val="211715"/>
                </a:solidFill>
                <a:latin typeface="Lucida Sans Unicode"/>
                <a:cs typeface="Lucida Sans Unicode"/>
              </a:rPr>
              <a:t> </a:t>
            </a:r>
            <a:r>
              <a:rPr sz="800" spc="-10" dirty="0">
                <a:solidFill>
                  <a:srgbClr val="211715"/>
                </a:solidFill>
                <a:latin typeface="Lucida Sans Unicode"/>
                <a:cs typeface="Lucida Sans Unicode"/>
              </a:rPr>
              <a:t>(grande) </a:t>
            </a:r>
            <a:r>
              <a:rPr sz="800" dirty="0">
                <a:solidFill>
                  <a:srgbClr val="211715"/>
                </a:solidFill>
                <a:latin typeface="Lucida Sans Unicode"/>
                <a:cs typeface="Lucida Sans Unicode"/>
              </a:rPr>
              <a:t>Para</a:t>
            </a:r>
            <a:r>
              <a:rPr sz="800" spc="10" dirty="0">
                <a:solidFill>
                  <a:srgbClr val="211715"/>
                </a:solidFill>
                <a:latin typeface="Lucida Sans Unicode"/>
                <a:cs typeface="Lucida Sans Unicode"/>
              </a:rPr>
              <a:t> </a:t>
            </a:r>
            <a:r>
              <a:rPr sz="800" spc="-20" dirty="0">
                <a:solidFill>
                  <a:srgbClr val="211715"/>
                </a:solidFill>
                <a:latin typeface="Lucida Sans Unicode"/>
                <a:cs typeface="Lucida Sans Unicode"/>
              </a:rPr>
              <a:t>casos</a:t>
            </a:r>
            <a:r>
              <a:rPr sz="800" spc="15" dirty="0">
                <a:solidFill>
                  <a:srgbClr val="211715"/>
                </a:solidFill>
                <a:latin typeface="Lucida Sans Unicode"/>
                <a:cs typeface="Lucida Sans Unicode"/>
              </a:rPr>
              <a:t> </a:t>
            </a:r>
            <a:r>
              <a:rPr sz="800" spc="-10" dirty="0">
                <a:solidFill>
                  <a:srgbClr val="211715"/>
                </a:solidFill>
                <a:latin typeface="Lucida Sans Unicode"/>
                <a:cs typeface="Lucida Sans Unicode"/>
              </a:rPr>
              <a:t>edéntulos</a:t>
            </a:r>
            <a:endParaRPr sz="800">
              <a:latin typeface="Lucida Sans Unicode"/>
              <a:cs typeface="Lucida Sans Unicode"/>
            </a:endParaRPr>
          </a:p>
        </p:txBody>
      </p:sp>
      <p:sp>
        <p:nvSpPr>
          <p:cNvPr id="14" name="object 14"/>
          <p:cNvSpPr txBox="1"/>
          <p:nvPr/>
        </p:nvSpPr>
        <p:spPr>
          <a:xfrm>
            <a:off x="2036835" y="6680582"/>
            <a:ext cx="765810" cy="330200"/>
          </a:xfrm>
          <a:prstGeom prst="rect">
            <a:avLst/>
          </a:prstGeom>
        </p:spPr>
        <p:txBody>
          <a:bodyPr vert="horz" wrap="square" lIns="0" tIns="12700" rIns="0" bIns="0" rtlCol="0">
            <a:spAutoFit/>
          </a:bodyPr>
          <a:lstStyle/>
          <a:p>
            <a:pPr marL="78740" marR="5080" indent="-66675">
              <a:lnSpc>
                <a:spcPct val="125000"/>
              </a:lnSpc>
              <a:spcBef>
                <a:spcPts val="100"/>
              </a:spcBef>
            </a:pPr>
            <a:r>
              <a:rPr sz="800" dirty="0">
                <a:solidFill>
                  <a:srgbClr val="211715"/>
                </a:solidFill>
                <a:latin typeface="Lucida Sans Unicode"/>
                <a:cs typeface="Lucida Sans Unicode"/>
              </a:rPr>
              <a:t>Punta </a:t>
            </a:r>
            <a:r>
              <a:rPr sz="800" spc="-10" dirty="0">
                <a:solidFill>
                  <a:srgbClr val="211715"/>
                </a:solidFill>
                <a:latin typeface="Lucida Sans Unicode"/>
                <a:cs typeface="Lucida Sans Unicode"/>
              </a:rPr>
              <a:t>estándar </a:t>
            </a:r>
            <a:r>
              <a:rPr sz="800" dirty="0">
                <a:solidFill>
                  <a:srgbClr val="211715"/>
                </a:solidFill>
                <a:latin typeface="Lucida Sans Unicode"/>
                <a:cs typeface="Lucida Sans Unicode"/>
              </a:rPr>
              <a:t>Para</a:t>
            </a:r>
            <a:r>
              <a:rPr sz="800" spc="35" dirty="0">
                <a:solidFill>
                  <a:srgbClr val="211715"/>
                </a:solidFill>
                <a:latin typeface="Lucida Sans Unicode"/>
                <a:cs typeface="Lucida Sans Unicode"/>
              </a:rPr>
              <a:t> </a:t>
            </a:r>
            <a:r>
              <a:rPr sz="800" spc="-10" dirty="0">
                <a:solidFill>
                  <a:srgbClr val="211715"/>
                </a:solidFill>
                <a:latin typeface="Lucida Sans Unicode"/>
                <a:cs typeface="Lucida Sans Unicode"/>
              </a:rPr>
              <a:t>adultos</a:t>
            </a:r>
            <a:endParaRPr sz="800">
              <a:latin typeface="Lucida Sans Unicode"/>
              <a:cs typeface="Lucida Sans Unicode"/>
            </a:endParaRPr>
          </a:p>
        </p:txBody>
      </p:sp>
      <p:sp>
        <p:nvSpPr>
          <p:cNvPr id="15" name="object 15"/>
          <p:cNvSpPr txBox="1"/>
          <p:nvPr/>
        </p:nvSpPr>
        <p:spPr>
          <a:xfrm>
            <a:off x="3092998" y="6680532"/>
            <a:ext cx="963930" cy="330200"/>
          </a:xfrm>
          <a:prstGeom prst="rect">
            <a:avLst/>
          </a:prstGeom>
        </p:spPr>
        <p:txBody>
          <a:bodyPr vert="horz" wrap="square" lIns="0" tIns="12700" rIns="0" bIns="0" rtlCol="0">
            <a:spAutoFit/>
          </a:bodyPr>
          <a:lstStyle/>
          <a:p>
            <a:pPr marL="12700" marR="5080" indent="193040">
              <a:lnSpc>
                <a:spcPct val="125000"/>
              </a:lnSpc>
              <a:spcBef>
                <a:spcPts val="100"/>
              </a:spcBef>
            </a:pPr>
            <a:r>
              <a:rPr sz="800" dirty="0">
                <a:solidFill>
                  <a:srgbClr val="211715"/>
                </a:solidFill>
                <a:latin typeface="Lucida Sans Unicode"/>
                <a:cs typeface="Lucida Sans Unicode"/>
              </a:rPr>
              <a:t>Punta </a:t>
            </a:r>
            <a:r>
              <a:rPr sz="800" spc="-20" dirty="0">
                <a:solidFill>
                  <a:srgbClr val="211715"/>
                </a:solidFill>
                <a:latin typeface="Lucida Sans Unicode"/>
                <a:cs typeface="Lucida Sans Unicode"/>
              </a:rPr>
              <a:t>mini</a:t>
            </a:r>
            <a:r>
              <a:rPr sz="800" spc="500" dirty="0">
                <a:solidFill>
                  <a:srgbClr val="211715"/>
                </a:solidFill>
                <a:latin typeface="Lucida Sans Unicode"/>
                <a:cs typeface="Lucida Sans Unicode"/>
              </a:rPr>
              <a:t> </a:t>
            </a:r>
            <a:r>
              <a:rPr sz="800" dirty="0">
                <a:solidFill>
                  <a:srgbClr val="211715"/>
                </a:solidFill>
                <a:latin typeface="Lucida Sans Unicode"/>
                <a:cs typeface="Lucida Sans Unicode"/>
              </a:rPr>
              <a:t>Para</a:t>
            </a:r>
            <a:r>
              <a:rPr sz="800" spc="-5" dirty="0">
                <a:solidFill>
                  <a:srgbClr val="211715"/>
                </a:solidFill>
                <a:latin typeface="Lucida Sans Unicode"/>
                <a:cs typeface="Lucida Sans Unicode"/>
              </a:rPr>
              <a:t> </a:t>
            </a:r>
            <a:r>
              <a:rPr sz="800" spc="-10" dirty="0">
                <a:solidFill>
                  <a:srgbClr val="211715"/>
                </a:solidFill>
                <a:latin typeface="Lucida Sans Unicode"/>
                <a:cs typeface="Lucida Sans Unicode"/>
              </a:rPr>
              <a:t>uso</a:t>
            </a:r>
            <a:r>
              <a:rPr sz="800" dirty="0">
                <a:solidFill>
                  <a:srgbClr val="211715"/>
                </a:solidFill>
                <a:latin typeface="Lucida Sans Unicode"/>
                <a:cs typeface="Lucida Sans Unicode"/>
              </a:rPr>
              <a:t> </a:t>
            </a:r>
            <a:r>
              <a:rPr sz="800" spc="-10" dirty="0">
                <a:solidFill>
                  <a:srgbClr val="211715"/>
                </a:solidFill>
                <a:latin typeface="Lucida Sans Unicode"/>
                <a:cs typeface="Lucida Sans Unicode"/>
              </a:rPr>
              <a:t>pediátrico</a:t>
            </a:r>
            <a:endParaRPr sz="800">
              <a:latin typeface="Lucida Sans Unicode"/>
              <a:cs typeface="Lucida Sans Unicode"/>
            </a:endParaRPr>
          </a:p>
        </p:txBody>
      </p:sp>
      <p:sp>
        <p:nvSpPr>
          <p:cNvPr id="16" name="object 16"/>
          <p:cNvSpPr txBox="1"/>
          <p:nvPr/>
        </p:nvSpPr>
        <p:spPr>
          <a:xfrm>
            <a:off x="640848" y="1373663"/>
            <a:ext cx="3629025" cy="1426210"/>
          </a:xfrm>
          <a:prstGeom prst="rect">
            <a:avLst/>
          </a:prstGeom>
        </p:spPr>
        <p:txBody>
          <a:bodyPr vert="horz" wrap="square" lIns="0" tIns="12700" rIns="0" bIns="0" rtlCol="0">
            <a:spAutoFit/>
          </a:bodyPr>
          <a:lstStyle/>
          <a:p>
            <a:pPr marL="18415" marR="5080">
              <a:lnSpc>
                <a:spcPct val="125000"/>
              </a:lnSpc>
              <a:spcBef>
                <a:spcPts val="100"/>
              </a:spcBef>
            </a:pPr>
            <a:r>
              <a:rPr sz="900" dirty="0">
                <a:solidFill>
                  <a:srgbClr val="211715"/>
                </a:solidFill>
                <a:latin typeface="Lucida Sans Unicode"/>
                <a:cs typeface="Lucida Sans Unicode"/>
              </a:rPr>
              <a:t>El</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escáner</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intraoral</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Aoralscan</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Elite</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combina</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un</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tamaño</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compacto </a:t>
            </a:r>
            <a:r>
              <a:rPr sz="900" dirty="0">
                <a:solidFill>
                  <a:srgbClr val="211715"/>
                </a:solidFill>
                <a:latin typeface="Lucida Sans Unicode"/>
                <a:cs typeface="Lucida Sans Unicode"/>
              </a:rPr>
              <a:t>y</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una</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estructura</a:t>
            </a:r>
            <a:r>
              <a:rPr sz="900" spc="-40" dirty="0">
                <a:solidFill>
                  <a:srgbClr val="211715"/>
                </a:solidFill>
                <a:latin typeface="Lucida Sans Unicode"/>
                <a:cs typeface="Lucida Sans Unicode"/>
              </a:rPr>
              <a:t> </a:t>
            </a:r>
            <a:r>
              <a:rPr sz="900" spc="-20" dirty="0">
                <a:solidFill>
                  <a:srgbClr val="211715"/>
                </a:solidFill>
                <a:latin typeface="Lucida Sans Unicode"/>
                <a:cs typeface="Lucida Sans Unicode"/>
              </a:rPr>
              <a:t>ligera.</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Su</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diseño</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ergonómico</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permite</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que</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el</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Elite </a:t>
            </a:r>
            <a:r>
              <a:rPr sz="900" dirty="0">
                <a:solidFill>
                  <a:srgbClr val="211715"/>
                </a:solidFill>
                <a:latin typeface="Lucida Sans Unicode"/>
                <a:cs typeface="Lucida Sans Unicode"/>
              </a:rPr>
              <a:t>se</a:t>
            </a:r>
            <a:r>
              <a:rPr sz="900" spc="-50" dirty="0">
                <a:solidFill>
                  <a:srgbClr val="211715"/>
                </a:solidFill>
                <a:latin typeface="Lucida Sans Unicode"/>
                <a:cs typeface="Lucida Sans Unicode"/>
              </a:rPr>
              <a:t> </a:t>
            </a:r>
            <a:r>
              <a:rPr sz="900" spc="-10" dirty="0">
                <a:solidFill>
                  <a:srgbClr val="211715"/>
                </a:solidFill>
                <a:latin typeface="Lucida Sans Unicode"/>
                <a:cs typeface="Lucida Sans Unicode"/>
              </a:rPr>
              <a:t>ajuste</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cómodamente</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5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45" dirty="0">
                <a:solidFill>
                  <a:srgbClr val="211715"/>
                </a:solidFill>
                <a:latin typeface="Lucida Sans Unicode"/>
                <a:cs typeface="Lucida Sans Unicode"/>
              </a:rPr>
              <a:t> </a:t>
            </a:r>
            <a:r>
              <a:rPr sz="900" spc="-10" dirty="0">
                <a:solidFill>
                  <a:srgbClr val="211715"/>
                </a:solidFill>
                <a:latin typeface="Lucida Sans Unicode"/>
                <a:cs typeface="Lucida Sans Unicode"/>
              </a:rPr>
              <a:t>mano,</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mejorando</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50" dirty="0">
                <a:solidFill>
                  <a:srgbClr val="211715"/>
                </a:solidFill>
                <a:latin typeface="Lucida Sans Unicode"/>
                <a:cs typeface="Lucida Sans Unicode"/>
              </a:rPr>
              <a:t> </a:t>
            </a:r>
            <a:r>
              <a:rPr sz="900" spc="-10" dirty="0">
                <a:solidFill>
                  <a:srgbClr val="211715"/>
                </a:solidFill>
                <a:latin typeface="Lucida Sans Unicode"/>
                <a:cs typeface="Lucida Sans Unicode"/>
              </a:rPr>
              <a:t>usabilidad</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45" dirty="0">
                <a:solidFill>
                  <a:srgbClr val="211715"/>
                </a:solidFill>
                <a:latin typeface="Lucida Sans Unicode"/>
                <a:cs typeface="Lucida Sans Unicode"/>
              </a:rPr>
              <a:t> </a:t>
            </a:r>
            <a:r>
              <a:rPr sz="900" spc="-25" dirty="0">
                <a:solidFill>
                  <a:srgbClr val="211715"/>
                </a:solidFill>
                <a:latin typeface="Lucida Sans Unicode"/>
                <a:cs typeface="Lucida Sans Unicode"/>
              </a:rPr>
              <a:t>la </a:t>
            </a:r>
            <a:r>
              <a:rPr sz="900" spc="-10" dirty="0">
                <a:solidFill>
                  <a:srgbClr val="211715"/>
                </a:solidFill>
                <a:latin typeface="Lucida Sans Unicode"/>
                <a:cs typeface="Lucida Sans Unicode"/>
              </a:rPr>
              <a:t>conveniencia</a:t>
            </a:r>
            <a:endParaRPr sz="900">
              <a:latin typeface="Lucida Sans Unicode"/>
              <a:cs typeface="Lucida Sans Unicode"/>
            </a:endParaRPr>
          </a:p>
          <a:p>
            <a:pPr>
              <a:lnSpc>
                <a:spcPct val="100000"/>
              </a:lnSpc>
              <a:spcBef>
                <a:spcPts val="330"/>
              </a:spcBef>
            </a:pPr>
            <a:endParaRPr sz="900">
              <a:latin typeface="Lucida Sans Unicode"/>
              <a:cs typeface="Lucida Sans Unicode"/>
            </a:endParaRPr>
          </a:p>
          <a:p>
            <a:pPr marL="56515" indent="-52069">
              <a:lnSpc>
                <a:spcPct val="100000"/>
              </a:lnSpc>
              <a:spcBef>
                <a:spcPts val="5"/>
              </a:spcBef>
              <a:buSzPct val="55555"/>
              <a:buChar char="•"/>
              <a:tabLst>
                <a:tab pos="56515" algn="l"/>
              </a:tabLst>
            </a:pPr>
            <a:r>
              <a:rPr sz="900" spc="-10" dirty="0">
                <a:solidFill>
                  <a:srgbClr val="211715"/>
                </a:solidFill>
                <a:latin typeface="Lucida Sans Unicode"/>
                <a:cs typeface="Lucida Sans Unicode"/>
              </a:rPr>
              <a:t>Ultraligero</a:t>
            </a:r>
            <a:r>
              <a:rPr sz="900" dirty="0">
                <a:solidFill>
                  <a:srgbClr val="211715"/>
                </a:solidFill>
                <a:latin typeface="Lucida Sans Unicode"/>
                <a:cs typeface="Lucida Sans Unicode"/>
              </a:rPr>
              <a:t> </a:t>
            </a:r>
            <a:r>
              <a:rPr sz="900" spc="-55" dirty="0">
                <a:solidFill>
                  <a:srgbClr val="211715"/>
                </a:solidFill>
                <a:latin typeface="Lucida Sans Unicode"/>
                <a:cs typeface="Lucida Sans Unicode"/>
              </a:rPr>
              <a:t>(124</a:t>
            </a:r>
            <a:r>
              <a:rPr sz="900" dirty="0">
                <a:solidFill>
                  <a:srgbClr val="211715"/>
                </a:solidFill>
                <a:latin typeface="Lucida Sans Unicode"/>
                <a:cs typeface="Lucida Sans Unicode"/>
              </a:rPr>
              <a:t> </a:t>
            </a:r>
            <a:r>
              <a:rPr sz="900" spc="-25" dirty="0">
                <a:solidFill>
                  <a:srgbClr val="211715"/>
                </a:solidFill>
                <a:latin typeface="Lucida Sans Unicode"/>
                <a:cs typeface="Lucida Sans Unicode"/>
              </a:rPr>
              <a:t>g)</a:t>
            </a:r>
            <a:endParaRPr sz="900">
              <a:latin typeface="Lucida Sans Unicode"/>
              <a:cs typeface="Lucida Sans Unicode"/>
            </a:endParaRPr>
          </a:p>
          <a:p>
            <a:pPr>
              <a:lnSpc>
                <a:spcPct val="100000"/>
              </a:lnSpc>
              <a:spcBef>
                <a:spcPts val="365"/>
              </a:spcBef>
              <a:buClr>
                <a:srgbClr val="211715"/>
              </a:buClr>
              <a:buFont typeface="Lucida Sans Unicode"/>
              <a:buChar char="•"/>
            </a:pPr>
            <a:endParaRPr sz="900">
              <a:latin typeface="Lucida Sans Unicode"/>
              <a:cs typeface="Lucida Sans Unicode"/>
            </a:endParaRPr>
          </a:p>
          <a:p>
            <a:pPr marL="56515" indent="-52069">
              <a:lnSpc>
                <a:spcPct val="100000"/>
              </a:lnSpc>
              <a:buSzPct val="55555"/>
              <a:buChar char="•"/>
              <a:tabLst>
                <a:tab pos="56515" algn="l"/>
              </a:tabLst>
            </a:pPr>
            <a:r>
              <a:rPr sz="900" spc="-10" dirty="0">
                <a:solidFill>
                  <a:srgbClr val="211715"/>
                </a:solidFill>
                <a:latin typeface="Lucida Sans Unicode"/>
                <a:cs typeface="Lucida Sans Unicode"/>
              </a:rPr>
              <a:t>Dimensiones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pequeñas</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(245x30x26mm)</a:t>
            </a:r>
            <a:endParaRPr sz="900">
              <a:latin typeface="Lucida Sans Unicode"/>
              <a:cs typeface="Lucida Sans Unicode"/>
            </a:endParaRPr>
          </a:p>
        </p:txBody>
      </p:sp>
      <p:sp>
        <p:nvSpPr>
          <p:cNvPr id="17" name="object 17"/>
          <p:cNvSpPr txBox="1"/>
          <p:nvPr/>
        </p:nvSpPr>
        <p:spPr>
          <a:xfrm>
            <a:off x="644810" y="3216020"/>
            <a:ext cx="1985645" cy="193040"/>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2E6BAE"/>
                </a:solidFill>
                <a:latin typeface="Lucida Sans Unicode"/>
                <a:cs typeface="Lucida Sans Unicode"/>
              </a:rPr>
              <a:t>Autoclavable</a:t>
            </a:r>
            <a:r>
              <a:rPr sz="1100" spc="-45" dirty="0">
                <a:solidFill>
                  <a:srgbClr val="2E6BAE"/>
                </a:solidFill>
                <a:latin typeface="Lucida Sans Unicode"/>
                <a:cs typeface="Lucida Sans Unicode"/>
              </a:rPr>
              <a:t> </a:t>
            </a:r>
            <a:r>
              <a:rPr sz="1100" dirty="0">
                <a:solidFill>
                  <a:srgbClr val="2E6BAE"/>
                </a:solidFill>
                <a:latin typeface="Lucida Sans Unicode"/>
                <a:cs typeface="Lucida Sans Unicode"/>
              </a:rPr>
              <a:t>hasta</a:t>
            </a:r>
            <a:r>
              <a:rPr sz="1100" spc="-35" dirty="0">
                <a:solidFill>
                  <a:srgbClr val="2E6BAE"/>
                </a:solidFill>
                <a:latin typeface="Lucida Sans Unicode"/>
                <a:cs typeface="Lucida Sans Unicode"/>
              </a:rPr>
              <a:t> </a:t>
            </a:r>
            <a:r>
              <a:rPr sz="1100" spc="-70" dirty="0">
                <a:solidFill>
                  <a:srgbClr val="2E6BAE"/>
                </a:solidFill>
                <a:latin typeface="Lucida Sans Unicode"/>
                <a:cs typeface="Lucida Sans Unicode"/>
              </a:rPr>
              <a:t>100</a:t>
            </a:r>
            <a:r>
              <a:rPr sz="1100" spc="-30" dirty="0">
                <a:solidFill>
                  <a:srgbClr val="2E6BAE"/>
                </a:solidFill>
                <a:latin typeface="Lucida Sans Unicode"/>
                <a:cs typeface="Lucida Sans Unicode"/>
              </a:rPr>
              <a:t> </a:t>
            </a:r>
            <a:r>
              <a:rPr sz="1100" spc="-10" dirty="0">
                <a:solidFill>
                  <a:srgbClr val="2E6BAE"/>
                </a:solidFill>
                <a:latin typeface="Lucida Sans Unicode"/>
                <a:cs typeface="Lucida Sans Unicode"/>
              </a:rPr>
              <a:t>ciclos</a:t>
            </a:r>
            <a:endParaRPr sz="1100">
              <a:latin typeface="Lucida Sans Unicode"/>
              <a:cs typeface="Lucida Sans Unicode"/>
            </a:endParaRPr>
          </a:p>
        </p:txBody>
      </p:sp>
      <p:sp>
        <p:nvSpPr>
          <p:cNvPr id="18" name="object 18"/>
          <p:cNvSpPr txBox="1">
            <a:spLocks noGrp="1"/>
          </p:cNvSpPr>
          <p:nvPr>
            <p:ph type="title"/>
          </p:nvPr>
        </p:nvSpPr>
        <p:spPr>
          <a:xfrm>
            <a:off x="646877" y="829017"/>
            <a:ext cx="2243455" cy="330200"/>
          </a:xfrm>
          <a:prstGeom prst="rect">
            <a:avLst/>
          </a:prstGeom>
        </p:spPr>
        <p:txBody>
          <a:bodyPr vert="horz" wrap="square" lIns="0" tIns="12700" rIns="0" bIns="0" rtlCol="0">
            <a:spAutoFit/>
          </a:bodyPr>
          <a:lstStyle/>
          <a:p>
            <a:pPr marL="12700">
              <a:lnSpc>
                <a:spcPct val="100000"/>
              </a:lnSpc>
              <a:spcBef>
                <a:spcPts val="100"/>
              </a:spcBef>
            </a:pPr>
            <a:r>
              <a:rPr spc="-80" dirty="0"/>
              <a:t>Compacto</a:t>
            </a:r>
            <a:r>
              <a:rPr spc="-60" dirty="0"/>
              <a:t> </a:t>
            </a:r>
            <a:r>
              <a:rPr spc="-100" dirty="0"/>
              <a:t>y</a:t>
            </a:r>
            <a:r>
              <a:rPr spc="-55" dirty="0"/>
              <a:t> </a:t>
            </a:r>
            <a:r>
              <a:rPr spc="-60" dirty="0"/>
              <a:t>Ligero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2850" cy="7562850"/>
            <a:chOff x="0" y="0"/>
            <a:chExt cx="7562850" cy="7562850"/>
          </a:xfrm>
        </p:grpSpPr>
        <p:pic>
          <p:nvPicPr>
            <p:cNvPr id="3" name="object 3"/>
            <p:cNvPicPr/>
            <p:nvPr/>
          </p:nvPicPr>
          <p:blipFill>
            <a:blip r:embed="rId2" cstate="print"/>
            <a:stretch>
              <a:fillRect/>
            </a:stretch>
          </p:blipFill>
          <p:spPr>
            <a:xfrm>
              <a:off x="0" y="0"/>
              <a:ext cx="7562850" cy="7562849"/>
            </a:xfrm>
            <a:prstGeom prst="rect">
              <a:avLst/>
            </a:prstGeom>
          </p:spPr>
        </p:pic>
        <p:pic>
          <p:nvPicPr>
            <p:cNvPr id="4" name="object 4"/>
            <p:cNvPicPr/>
            <p:nvPr/>
          </p:nvPicPr>
          <p:blipFill>
            <a:blip r:embed="rId3" cstate="print"/>
            <a:stretch>
              <a:fillRect/>
            </a:stretch>
          </p:blipFill>
          <p:spPr>
            <a:xfrm>
              <a:off x="6126241" y="3137963"/>
              <a:ext cx="790574" cy="790574"/>
            </a:xfrm>
            <a:prstGeom prst="rect">
              <a:avLst/>
            </a:prstGeom>
          </p:spPr>
        </p:pic>
        <p:pic>
          <p:nvPicPr>
            <p:cNvPr id="5" name="object 5"/>
            <p:cNvPicPr/>
            <p:nvPr/>
          </p:nvPicPr>
          <p:blipFill>
            <a:blip r:embed="rId4" cstate="print"/>
            <a:stretch>
              <a:fillRect/>
            </a:stretch>
          </p:blipFill>
          <p:spPr>
            <a:xfrm>
              <a:off x="533400" y="2108196"/>
              <a:ext cx="2676524" cy="1895475"/>
            </a:xfrm>
            <a:prstGeom prst="rect">
              <a:avLst/>
            </a:prstGeom>
          </p:spPr>
        </p:pic>
        <p:pic>
          <p:nvPicPr>
            <p:cNvPr id="6" name="object 6"/>
            <p:cNvPicPr/>
            <p:nvPr/>
          </p:nvPicPr>
          <p:blipFill>
            <a:blip r:embed="rId5" cstate="print"/>
            <a:stretch>
              <a:fillRect/>
            </a:stretch>
          </p:blipFill>
          <p:spPr>
            <a:xfrm>
              <a:off x="3327396" y="2108196"/>
              <a:ext cx="2676524" cy="1990725"/>
            </a:xfrm>
            <a:prstGeom prst="rect">
              <a:avLst/>
            </a:prstGeom>
          </p:spPr>
        </p:pic>
      </p:grpSp>
      <p:sp>
        <p:nvSpPr>
          <p:cNvPr id="7" name="object 7"/>
          <p:cNvSpPr txBox="1">
            <a:spLocks noGrp="1"/>
          </p:cNvSpPr>
          <p:nvPr>
            <p:ph type="title"/>
          </p:nvPr>
        </p:nvSpPr>
        <p:spPr>
          <a:xfrm>
            <a:off x="593956" y="336667"/>
            <a:ext cx="6379845" cy="1741805"/>
          </a:xfrm>
          <a:prstGeom prst="rect">
            <a:avLst/>
          </a:prstGeom>
        </p:spPr>
        <p:txBody>
          <a:bodyPr vert="horz" wrap="square" lIns="0" tIns="25400" rIns="0" bIns="0" rtlCol="0">
            <a:spAutoFit/>
          </a:bodyPr>
          <a:lstStyle/>
          <a:p>
            <a:pPr marL="12700" marR="5080">
              <a:lnSpc>
                <a:spcPts val="2370"/>
              </a:lnSpc>
              <a:spcBef>
                <a:spcPts val="200"/>
              </a:spcBef>
            </a:pPr>
            <a:r>
              <a:rPr spc="-60" dirty="0"/>
              <a:t>Gestión</a:t>
            </a:r>
            <a:r>
              <a:rPr spc="-95" dirty="0"/>
              <a:t> </a:t>
            </a:r>
            <a:r>
              <a:rPr spc="-65" dirty="0"/>
              <a:t>de</a:t>
            </a:r>
            <a:r>
              <a:rPr spc="-90" dirty="0"/>
              <a:t> </a:t>
            </a:r>
            <a:r>
              <a:rPr spc="-10" dirty="0"/>
              <a:t>la</a:t>
            </a:r>
            <a:r>
              <a:rPr spc="-90" dirty="0"/>
              <a:t> </a:t>
            </a:r>
            <a:r>
              <a:rPr spc="-40" dirty="0"/>
              <a:t>salud</a:t>
            </a:r>
            <a:r>
              <a:rPr spc="-90" dirty="0"/>
              <a:t> </a:t>
            </a:r>
            <a:r>
              <a:rPr spc="-40" dirty="0"/>
              <a:t>bucal</a:t>
            </a:r>
            <a:r>
              <a:rPr spc="-90" dirty="0"/>
              <a:t> </a:t>
            </a:r>
            <a:r>
              <a:rPr spc="-65" dirty="0"/>
              <a:t>de</a:t>
            </a:r>
            <a:r>
              <a:rPr spc="-90" dirty="0"/>
              <a:t> </a:t>
            </a:r>
            <a:r>
              <a:rPr spc="-80" dirty="0"/>
              <a:t>por</a:t>
            </a:r>
            <a:r>
              <a:rPr spc="-90" dirty="0"/>
              <a:t> </a:t>
            </a:r>
            <a:r>
              <a:rPr spc="-60" dirty="0"/>
              <a:t>vida</a:t>
            </a:r>
            <a:r>
              <a:rPr spc="-90" dirty="0"/>
              <a:t> </a:t>
            </a:r>
            <a:r>
              <a:rPr spc="-85" dirty="0"/>
              <a:t>en</a:t>
            </a:r>
            <a:r>
              <a:rPr spc="-95" dirty="0"/>
              <a:t> </a:t>
            </a:r>
            <a:r>
              <a:rPr spc="-80" dirty="0"/>
              <a:t>SHINING</a:t>
            </a:r>
            <a:r>
              <a:rPr spc="-90" dirty="0"/>
              <a:t> </a:t>
            </a:r>
            <a:r>
              <a:rPr spc="-25" dirty="0"/>
              <a:t>3D </a:t>
            </a:r>
            <a:r>
              <a:rPr spc="-65" dirty="0"/>
              <a:t>Dental</a:t>
            </a:r>
            <a:r>
              <a:rPr spc="-95" dirty="0"/>
              <a:t> </a:t>
            </a:r>
            <a:r>
              <a:rPr spc="-20" dirty="0"/>
              <a:t>Cloud</a:t>
            </a:r>
          </a:p>
          <a:p>
            <a:pPr marL="12700" marR="76835">
              <a:lnSpc>
                <a:spcPct val="129600"/>
              </a:lnSpc>
              <a:spcBef>
                <a:spcPts val="270"/>
              </a:spcBef>
            </a:pPr>
            <a:r>
              <a:rPr sz="900" b="0" dirty="0">
                <a:solidFill>
                  <a:srgbClr val="211715"/>
                </a:solidFill>
                <a:latin typeface="Lucida Sans Unicode"/>
                <a:cs typeface="Lucida Sans Unicode"/>
              </a:rPr>
              <a:t>El</a:t>
            </a:r>
            <a:r>
              <a:rPr sz="900" b="0" spc="-25" dirty="0">
                <a:solidFill>
                  <a:srgbClr val="211715"/>
                </a:solidFill>
                <a:latin typeface="Lucida Sans Unicode"/>
                <a:cs typeface="Lucida Sans Unicode"/>
              </a:rPr>
              <a:t> </a:t>
            </a:r>
            <a:r>
              <a:rPr sz="900" b="0" dirty="0">
                <a:solidFill>
                  <a:srgbClr val="211715"/>
                </a:solidFill>
                <a:latin typeface="Lucida Sans Unicode"/>
                <a:cs typeface="Lucida Sans Unicode"/>
              </a:rPr>
              <a:t>Informe</a:t>
            </a:r>
            <a:r>
              <a:rPr sz="900" b="0" spc="-20" dirty="0">
                <a:solidFill>
                  <a:srgbClr val="211715"/>
                </a:solidFill>
                <a:latin typeface="Lucida Sans Unicode"/>
                <a:cs typeface="Lucida Sans Unicode"/>
              </a:rPr>
              <a:t> </a:t>
            </a:r>
            <a:r>
              <a:rPr sz="900" b="0" dirty="0">
                <a:solidFill>
                  <a:srgbClr val="211715"/>
                </a:solidFill>
                <a:latin typeface="Lucida Sans Unicode"/>
                <a:cs typeface="Lucida Sans Unicode"/>
              </a:rPr>
              <a:t>de</a:t>
            </a:r>
            <a:r>
              <a:rPr sz="900" b="0" spc="-25" dirty="0">
                <a:solidFill>
                  <a:srgbClr val="211715"/>
                </a:solidFill>
                <a:latin typeface="Lucida Sans Unicode"/>
                <a:cs typeface="Lucida Sans Unicode"/>
              </a:rPr>
              <a:t> </a:t>
            </a:r>
            <a:r>
              <a:rPr sz="900" b="0" dirty="0">
                <a:solidFill>
                  <a:srgbClr val="211715"/>
                </a:solidFill>
                <a:latin typeface="Lucida Sans Unicode"/>
                <a:cs typeface="Lucida Sans Unicode"/>
              </a:rPr>
              <a:t>Salud</a:t>
            </a:r>
            <a:r>
              <a:rPr sz="900" b="0" spc="-20" dirty="0">
                <a:solidFill>
                  <a:srgbClr val="211715"/>
                </a:solidFill>
                <a:latin typeface="Lucida Sans Unicode"/>
                <a:cs typeface="Lucida Sans Unicode"/>
              </a:rPr>
              <a:t> </a:t>
            </a:r>
            <a:r>
              <a:rPr sz="900" b="0" dirty="0">
                <a:solidFill>
                  <a:srgbClr val="211715"/>
                </a:solidFill>
                <a:latin typeface="Lucida Sans Unicode"/>
                <a:cs typeface="Lucida Sans Unicode"/>
              </a:rPr>
              <a:t>Oral</a:t>
            </a:r>
            <a:r>
              <a:rPr sz="900" b="0" spc="-25" dirty="0">
                <a:solidFill>
                  <a:srgbClr val="211715"/>
                </a:solidFill>
                <a:latin typeface="Lucida Sans Unicode"/>
                <a:cs typeface="Lucida Sans Unicode"/>
              </a:rPr>
              <a:t> </a:t>
            </a:r>
            <a:r>
              <a:rPr sz="900" b="0" dirty="0">
                <a:solidFill>
                  <a:srgbClr val="211715"/>
                </a:solidFill>
                <a:latin typeface="Lucida Sans Unicode"/>
                <a:cs typeface="Lucida Sans Unicode"/>
              </a:rPr>
              <a:t>es</a:t>
            </a:r>
            <a:r>
              <a:rPr sz="900" b="0" spc="-20" dirty="0">
                <a:solidFill>
                  <a:srgbClr val="211715"/>
                </a:solidFill>
                <a:latin typeface="Lucida Sans Unicode"/>
                <a:cs typeface="Lucida Sans Unicode"/>
              </a:rPr>
              <a:t> </a:t>
            </a:r>
            <a:r>
              <a:rPr sz="900" b="0" dirty="0">
                <a:solidFill>
                  <a:srgbClr val="211715"/>
                </a:solidFill>
                <a:latin typeface="Lucida Sans Unicode"/>
                <a:cs typeface="Lucida Sans Unicode"/>
              </a:rPr>
              <a:t>una</a:t>
            </a:r>
            <a:r>
              <a:rPr sz="900" b="0" spc="-20" dirty="0">
                <a:solidFill>
                  <a:srgbClr val="211715"/>
                </a:solidFill>
                <a:latin typeface="Lucida Sans Unicode"/>
                <a:cs typeface="Lucida Sans Unicode"/>
              </a:rPr>
              <a:t> </a:t>
            </a:r>
            <a:r>
              <a:rPr sz="900" b="0" dirty="0">
                <a:solidFill>
                  <a:srgbClr val="211715"/>
                </a:solidFill>
                <a:latin typeface="Lucida Sans Unicode"/>
                <a:cs typeface="Lucida Sans Unicode"/>
              </a:rPr>
              <a:t>herramienta</a:t>
            </a:r>
            <a:r>
              <a:rPr sz="900" b="0" spc="-25" dirty="0">
                <a:solidFill>
                  <a:srgbClr val="211715"/>
                </a:solidFill>
                <a:latin typeface="Lucida Sans Unicode"/>
                <a:cs typeface="Lucida Sans Unicode"/>
              </a:rPr>
              <a:t> </a:t>
            </a:r>
            <a:r>
              <a:rPr sz="900" b="0" spc="-10" dirty="0">
                <a:solidFill>
                  <a:srgbClr val="211715"/>
                </a:solidFill>
                <a:latin typeface="Lucida Sans Unicode"/>
                <a:cs typeface="Lucida Sans Unicode"/>
              </a:rPr>
              <a:t>invaluable</a:t>
            </a:r>
            <a:r>
              <a:rPr sz="900" b="0" spc="-20" dirty="0">
                <a:solidFill>
                  <a:srgbClr val="211715"/>
                </a:solidFill>
                <a:latin typeface="Lucida Sans Unicode"/>
                <a:cs typeface="Lucida Sans Unicode"/>
              </a:rPr>
              <a:t> </a:t>
            </a:r>
            <a:r>
              <a:rPr sz="900" b="0" dirty="0">
                <a:solidFill>
                  <a:srgbClr val="211715"/>
                </a:solidFill>
                <a:latin typeface="Lucida Sans Unicode"/>
                <a:cs typeface="Lucida Sans Unicode"/>
              </a:rPr>
              <a:t>que</a:t>
            </a:r>
            <a:r>
              <a:rPr sz="900" b="0" spc="-25" dirty="0">
                <a:solidFill>
                  <a:srgbClr val="211715"/>
                </a:solidFill>
                <a:latin typeface="Lucida Sans Unicode"/>
                <a:cs typeface="Lucida Sans Unicode"/>
              </a:rPr>
              <a:t> </a:t>
            </a:r>
            <a:r>
              <a:rPr sz="900" b="0" spc="-10" dirty="0">
                <a:solidFill>
                  <a:srgbClr val="211715"/>
                </a:solidFill>
                <a:latin typeface="Lucida Sans Unicode"/>
                <a:cs typeface="Lucida Sans Unicode"/>
              </a:rPr>
              <a:t>contribuye</a:t>
            </a:r>
            <a:r>
              <a:rPr sz="900" b="0" spc="-20" dirty="0">
                <a:solidFill>
                  <a:srgbClr val="211715"/>
                </a:solidFill>
                <a:latin typeface="Lucida Sans Unicode"/>
                <a:cs typeface="Lucida Sans Unicode"/>
              </a:rPr>
              <a:t> significativamente </a:t>
            </a:r>
            <a:r>
              <a:rPr sz="900" b="0" dirty="0">
                <a:solidFill>
                  <a:srgbClr val="211715"/>
                </a:solidFill>
                <a:latin typeface="Lucida Sans Unicode"/>
                <a:cs typeface="Lucida Sans Unicode"/>
              </a:rPr>
              <a:t>a</a:t>
            </a:r>
            <a:r>
              <a:rPr sz="900" b="0" spc="-25" dirty="0">
                <a:solidFill>
                  <a:srgbClr val="211715"/>
                </a:solidFill>
                <a:latin typeface="Lucida Sans Unicode"/>
                <a:cs typeface="Lucida Sans Unicode"/>
              </a:rPr>
              <a:t> </a:t>
            </a:r>
            <a:r>
              <a:rPr sz="900" b="0" dirty="0">
                <a:solidFill>
                  <a:srgbClr val="211715"/>
                </a:solidFill>
                <a:latin typeface="Lucida Sans Unicode"/>
                <a:cs typeface="Lucida Sans Unicode"/>
              </a:rPr>
              <a:t>la</a:t>
            </a:r>
            <a:r>
              <a:rPr sz="900" b="0" spc="-20" dirty="0">
                <a:solidFill>
                  <a:srgbClr val="211715"/>
                </a:solidFill>
                <a:latin typeface="Lucida Sans Unicode"/>
                <a:cs typeface="Lucida Sans Unicode"/>
              </a:rPr>
              <a:t> gestión</a:t>
            </a:r>
            <a:r>
              <a:rPr sz="900" b="0" spc="-25" dirty="0">
                <a:solidFill>
                  <a:srgbClr val="211715"/>
                </a:solidFill>
                <a:latin typeface="Lucida Sans Unicode"/>
                <a:cs typeface="Lucida Sans Unicode"/>
              </a:rPr>
              <a:t> </a:t>
            </a:r>
            <a:r>
              <a:rPr sz="900" b="0" spc="-10" dirty="0">
                <a:solidFill>
                  <a:srgbClr val="211715"/>
                </a:solidFill>
                <a:latin typeface="Lucida Sans Unicode"/>
                <a:cs typeface="Lucida Sans Unicode"/>
              </a:rPr>
              <a:t>general</a:t>
            </a:r>
            <a:r>
              <a:rPr sz="900" b="0" spc="-20" dirty="0">
                <a:solidFill>
                  <a:srgbClr val="211715"/>
                </a:solidFill>
                <a:latin typeface="Lucida Sans Unicode"/>
                <a:cs typeface="Lucida Sans Unicode"/>
              </a:rPr>
              <a:t> </a:t>
            </a:r>
            <a:r>
              <a:rPr sz="900" b="0" dirty="0">
                <a:solidFill>
                  <a:srgbClr val="211715"/>
                </a:solidFill>
                <a:latin typeface="Lucida Sans Unicode"/>
                <a:cs typeface="Lucida Sans Unicode"/>
              </a:rPr>
              <a:t>de</a:t>
            </a:r>
            <a:r>
              <a:rPr sz="900" b="0" spc="-20" dirty="0">
                <a:solidFill>
                  <a:srgbClr val="211715"/>
                </a:solidFill>
                <a:latin typeface="Lucida Sans Unicode"/>
                <a:cs typeface="Lucida Sans Unicode"/>
              </a:rPr>
              <a:t> </a:t>
            </a:r>
            <a:r>
              <a:rPr sz="900" b="0" spc="-25" dirty="0">
                <a:solidFill>
                  <a:srgbClr val="211715"/>
                </a:solidFill>
                <a:latin typeface="Lucida Sans Unicode"/>
                <a:cs typeface="Lucida Sans Unicode"/>
              </a:rPr>
              <a:t>la </a:t>
            </a:r>
            <a:r>
              <a:rPr sz="900" b="0" spc="-10" dirty="0">
                <a:solidFill>
                  <a:srgbClr val="211715"/>
                </a:solidFill>
                <a:latin typeface="Lucida Sans Unicode"/>
                <a:cs typeface="Lucida Sans Unicode"/>
              </a:rPr>
              <a:t>salud</a:t>
            </a:r>
            <a:r>
              <a:rPr sz="900" b="0" spc="-45" dirty="0">
                <a:solidFill>
                  <a:srgbClr val="211715"/>
                </a:solidFill>
                <a:latin typeface="Lucida Sans Unicode"/>
                <a:cs typeface="Lucida Sans Unicode"/>
              </a:rPr>
              <a:t> </a:t>
            </a:r>
            <a:r>
              <a:rPr sz="900" b="0" dirty="0">
                <a:solidFill>
                  <a:srgbClr val="211715"/>
                </a:solidFill>
                <a:latin typeface="Lucida Sans Unicode"/>
                <a:cs typeface="Lucida Sans Unicode"/>
              </a:rPr>
              <a:t>oral</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de</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un</a:t>
            </a:r>
            <a:r>
              <a:rPr sz="900" b="0" spc="-40" dirty="0">
                <a:solidFill>
                  <a:srgbClr val="211715"/>
                </a:solidFill>
                <a:latin typeface="Lucida Sans Unicode"/>
                <a:cs typeface="Lucida Sans Unicode"/>
              </a:rPr>
              <a:t> </a:t>
            </a:r>
            <a:r>
              <a:rPr sz="900" b="0" spc="-10" dirty="0">
                <a:solidFill>
                  <a:srgbClr val="211715"/>
                </a:solidFill>
                <a:latin typeface="Lucida Sans Unicode"/>
                <a:cs typeface="Lucida Sans Unicode"/>
              </a:rPr>
              <a:t>paciente</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a</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lo</a:t>
            </a:r>
            <a:r>
              <a:rPr sz="900" b="0" spc="-40" dirty="0">
                <a:solidFill>
                  <a:srgbClr val="211715"/>
                </a:solidFill>
                <a:latin typeface="Lucida Sans Unicode"/>
                <a:cs typeface="Lucida Sans Unicode"/>
              </a:rPr>
              <a:t> </a:t>
            </a:r>
            <a:r>
              <a:rPr sz="900" b="0" spc="-10" dirty="0">
                <a:solidFill>
                  <a:srgbClr val="211715"/>
                </a:solidFill>
                <a:latin typeface="Lucida Sans Unicode"/>
                <a:cs typeface="Lucida Sans Unicode"/>
              </a:rPr>
              <a:t>largo</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de</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su</a:t>
            </a:r>
            <a:r>
              <a:rPr sz="900" b="0" spc="-45" dirty="0">
                <a:solidFill>
                  <a:srgbClr val="211715"/>
                </a:solidFill>
                <a:latin typeface="Lucida Sans Unicode"/>
                <a:cs typeface="Lucida Sans Unicode"/>
              </a:rPr>
              <a:t> </a:t>
            </a:r>
            <a:r>
              <a:rPr sz="900" b="0" spc="-10" dirty="0">
                <a:solidFill>
                  <a:srgbClr val="211715"/>
                </a:solidFill>
                <a:latin typeface="Lucida Sans Unicode"/>
                <a:cs typeface="Lucida Sans Unicode"/>
              </a:rPr>
              <a:t>vida.</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Este</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informe</a:t>
            </a:r>
            <a:r>
              <a:rPr sz="900" b="0" spc="-40" dirty="0">
                <a:solidFill>
                  <a:srgbClr val="211715"/>
                </a:solidFill>
                <a:latin typeface="Lucida Sans Unicode"/>
                <a:cs typeface="Lucida Sans Unicode"/>
              </a:rPr>
              <a:t> </a:t>
            </a:r>
            <a:r>
              <a:rPr sz="900" b="0" spc="-10" dirty="0">
                <a:solidFill>
                  <a:srgbClr val="211715"/>
                </a:solidFill>
                <a:latin typeface="Lucida Sans Unicode"/>
                <a:cs typeface="Lucida Sans Unicode"/>
              </a:rPr>
              <a:t>integral</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proporciona</a:t>
            </a:r>
            <a:r>
              <a:rPr sz="900" b="0" spc="-40" dirty="0">
                <a:solidFill>
                  <a:srgbClr val="211715"/>
                </a:solidFill>
                <a:latin typeface="Lucida Sans Unicode"/>
                <a:cs typeface="Lucida Sans Unicode"/>
              </a:rPr>
              <a:t> </a:t>
            </a:r>
            <a:r>
              <a:rPr sz="900" b="0" spc="-10" dirty="0">
                <a:solidFill>
                  <a:srgbClr val="211715"/>
                </a:solidFill>
                <a:latin typeface="Lucida Sans Unicode"/>
                <a:cs typeface="Lucida Sans Unicode"/>
              </a:rPr>
              <a:t>información</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y</a:t>
            </a:r>
            <a:r>
              <a:rPr sz="900" b="0" spc="-40" dirty="0">
                <a:solidFill>
                  <a:srgbClr val="211715"/>
                </a:solidFill>
                <a:latin typeface="Lucida Sans Unicode"/>
                <a:cs typeface="Lucida Sans Unicode"/>
              </a:rPr>
              <a:t> </a:t>
            </a:r>
            <a:r>
              <a:rPr sz="900" b="0" spc="-20" dirty="0">
                <a:solidFill>
                  <a:srgbClr val="211715"/>
                </a:solidFill>
                <a:latin typeface="Lucida Sans Unicode"/>
                <a:cs typeface="Lucida Sans Unicode"/>
              </a:rPr>
              <a:t>análisis</a:t>
            </a:r>
            <a:r>
              <a:rPr sz="900" b="0" spc="-40" dirty="0">
                <a:solidFill>
                  <a:srgbClr val="211715"/>
                </a:solidFill>
                <a:latin typeface="Lucida Sans Unicode"/>
                <a:cs typeface="Lucida Sans Unicode"/>
              </a:rPr>
              <a:t> </a:t>
            </a:r>
            <a:r>
              <a:rPr sz="900" b="0" spc="-10" dirty="0">
                <a:solidFill>
                  <a:srgbClr val="211715"/>
                </a:solidFill>
                <a:latin typeface="Lucida Sans Unicode"/>
                <a:cs typeface="Lucida Sans Unicode"/>
              </a:rPr>
              <a:t>detallados </a:t>
            </a:r>
            <a:r>
              <a:rPr sz="900" b="0" dirty="0">
                <a:solidFill>
                  <a:srgbClr val="211715"/>
                </a:solidFill>
                <a:latin typeface="Lucida Sans Unicode"/>
                <a:cs typeface="Lucida Sans Unicode"/>
              </a:rPr>
              <a:t>sobre</a:t>
            </a:r>
            <a:r>
              <a:rPr sz="900" b="0" spc="-40" dirty="0">
                <a:solidFill>
                  <a:srgbClr val="211715"/>
                </a:solidFill>
                <a:latin typeface="Lucida Sans Unicode"/>
                <a:cs typeface="Lucida Sans Unicode"/>
              </a:rPr>
              <a:t> </a:t>
            </a:r>
            <a:r>
              <a:rPr sz="900" b="0" spc="-10" dirty="0">
                <a:solidFill>
                  <a:srgbClr val="211715"/>
                </a:solidFill>
                <a:latin typeface="Lucida Sans Unicode"/>
                <a:cs typeface="Lucida Sans Unicode"/>
              </a:rPr>
              <a:t>diversos</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aspectos</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de</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la</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salud</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oral</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del</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paciente,</a:t>
            </a:r>
            <a:r>
              <a:rPr sz="900" b="0" spc="-40" dirty="0">
                <a:solidFill>
                  <a:srgbClr val="211715"/>
                </a:solidFill>
                <a:latin typeface="Lucida Sans Unicode"/>
                <a:cs typeface="Lucida Sans Unicode"/>
              </a:rPr>
              <a:t> </a:t>
            </a:r>
            <a:r>
              <a:rPr sz="900" b="0" spc="-10" dirty="0">
                <a:solidFill>
                  <a:srgbClr val="211715"/>
                </a:solidFill>
                <a:latin typeface="Lucida Sans Unicode"/>
                <a:cs typeface="Lucida Sans Unicode"/>
              </a:rPr>
              <a:t>incluyendo</a:t>
            </a:r>
            <a:r>
              <a:rPr sz="900" b="0" spc="-35" dirty="0">
                <a:solidFill>
                  <a:srgbClr val="211715"/>
                </a:solidFill>
                <a:latin typeface="Lucida Sans Unicode"/>
                <a:cs typeface="Lucida Sans Unicode"/>
              </a:rPr>
              <a:t> </a:t>
            </a:r>
            <a:r>
              <a:rPr sz="900" b="0" spc="-20" dirty="0">
                <a:solidFill>
                  <a:srgbClr val="211715"/>
                </a:solidFill>
                <a:latin typeface="Lucida Sans Unicode"/>
                <a:cs typeface="Lucida Sans Unicode"/>
              </a:rPr>
              <a:t>síntomas,</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medidas</a:t>
            </a:r>
            <a:r>
              <a:rPr sz="900" b="0" spc="-40" dirty="0">
                <a:solidFill>
                  <a:srgbClr val="211715"/>
                </a:solidFill>
                <a:latin typeface="Lucida Sans Unicode"/>
                <a:cs typeface="Lucida Sans Unicode"/>
              </a:rPr>
              <a:t> </a:t>
            </a:r>
            <a:r>
              <a:rPr sz="900" b="0" dirty="0">
                <a:solidFill>
                  <a:srgbClr val="211715"/>
                </a:solidFill>
                <a:latin typeface="Lucida Sans Unicode"/>
                <a:cs typeface="Lucida Sans Unicode"/>
              </a:rPr>
              <a:t>preventivas</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y</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planes</a:t>
            </a:r>
            <a:r>
              <a:rPr sz="900" b="0" spc="-40" dirty="0">
                <a:solidFill>
                  <a:srgbClr val="211715"/>
                </a:solidFill>
                <a:latin typeface="Lucida Sans Unicode"/>
                <a:cs typeface="Lucida Sans Unicode"/>
              </a:rPr>
              <a:t> </a:t>
            </a:r>
            <a:r>
              <a:rPr sz="900" b="0" spc="-25" dirty="0">
                <a:solidFill>
                  <a:srgbClr val="211715"/>
                </a:solidFill>
                <a:latin typeface="Lucida Sans Unicode"/>
                <a:cs typeface="Lucida Sans Unicode"/>
              </a:rPr>
              <a:t>de </a:t>
            </a:r>
            <a:r>
              <a:rPr sz="900" b="0" spc="-10" dirty="0">
                <a:solidFill>
                  <a:srgbClr val="211715"/>
                </a:solidFill>
                <a:latin typeface="Lucida Sans Unicode"/>
                <a:cs typeface="Lucida Sans Unicode"/>
              </a:rPr>
              <a:t>tratamiento.</a:t>
            </a:r>
            <a:r>
              <a:rPr sz="900" b="0" spc="-35" dirty="0">
                <a:solidFill>
                  <a:srgbClr val="211715"/>
                </a:solidFill>
                <a:latin typeface="Lucida Sans Unicode"/>
                <a:cs typeface="Lucida Sans Unicode"/>
              </a:rPr>
              <a:t> </a:t>
            </a:r>
            <a:r>
              <a:rPr sz="900" b="0" spc="-20" dirty="0">
                <a:solidFill>
                  <a:srgbClr val="211715"/>
                </a:solidFill>
                <a:latin typeface="Lucida Sans Unicode"/>
                <a:cs typeface="Lucida Sans Unicode"/>
              </a:rPr>
              <a:t>Con</a:t>
            </a:r>
            <a:r>
              <a:rPr sz="900" b="0" spc="-30" dirty="0">
                <a:solidFill>
                  <a:srgbClr val="211715"/>
                </a:solidFill>
                <a:latin typeface="Lucida Sans Unicode"/>
                <a:cs typeface="Lucida Sans Unicode"/>
              </a:rPr>
              <a:t> </a:t>
            </a:r>
            <a:r>
              <a:rPr sz="900" b="0" dirty="0">
                <a:solidFill>
                  <a:srgbClr val="211715"/>
                </a:solidFill>
                <a:latin typeface="Lucida Sans Unicode"/>
                <a:cs typeface="Lucida Sans Unicode"/>
              </a:rPr>
              <a:t>la</a:t>
            </a:r>
            <a:r>
              <a:rPr sz="900" b="0" spc="-30" dirty="0">
                <a:solidFill>
                  <a:srgbClr val="211715"/>
                </a:solidFill>
                <a:latin typeface="Lucida Sans Unicode"/>
                <a:cs typeface="Lucida Sans Unicode"/>
              </a:rPr>
              <a:t> </a:t>
            </a:r>
            <a:r>
              <a:rPr sz="900" b="0" dirty="0">
                <a:solidFill>
                  <a:srgbClr val="211715"/>
                </a:solidFill>
                <a:latin typeface="Lucida Sans Unicode"/>
                <a:cs typeface="Lucida Sans Unicode"/>
              </a:rPr>
              <a:t>plataforma</a:t>
            </a:r>
            <a:r>
              <a:rPr sz="900" b="0" spc="-30" dirty="0">
                <a:solidFill>
                  <a:srgbClr val="211715"/>
                </a:solidFill>
                <a:latin typeface="Lucida Sans Unicode"/>
                <a:cs typeface="Lucida Sans Unicode"/>
              </a:rPr>
              <a:t> </a:t>
            </a:r>
            <a:r>
              <a:rPr sz="900" b="0" dirty="0">
                <a:solidFill>
                  <a:srgbClr val="211715"/>
                </a:solidFill>
                <a:latin typeface="Lucida Sans Unicode"/>
                <a:cs typeface="Lucida Sans Unicode"/>
              </a:rPr>
              <a:t>SHINING</a:t>
            </a:r>
            <a:r>
              <a:rPr sz="900" b="0" spc="-30" dirty="0">
                <a:solidFill>
                  <a:srgbClr val="211715"/>
                </a:solidFill>
                <a:latin typeface="Lucida Sans Unicode"/>
                <a:cs typeface="Lucida Sans Unicode"/>
              </a:rPr>
              <a:t> </a:t>
            </a:r>
            <a:r>
              <a:rPr sz="900" b="0" spc="-35" dirty="0">
                <a:solidFill>
                  <a:srgbClr val="211715"/>
                </a:solidFill>
                <a:latin typeface="Lucida Sans Unicode"/>
                <a:cs typeface="Lucida Sans Unicode"/>
              </a:rPr>
              <a:t>3D </a:t>
            </a:r>
            <a:r>
              <a:rPr sz="900" b="0" dirty="0">
                <a:solidFill>
                  <a:srgbClr val="211715"/>
                </a:solidFill>
                <a:latin typeface="Lucida Sans Unicode"/>
                <a:cs typeface="Lucida Sans Unicode"/>
              </a:rPr>
              <a:t>Dental</a:t>
            </a:r>
            <a:r>
              <a:rPr sz="900" b="0" spc="-30" dirty="0">
                <a:solidFill>
                  <a:srgbClr val="211715"/>
                </a:solidFill>
                <a:latin typeface="Lucida Sans Unicode"/>
                <a:cs typeface="Lucida Sans Unicode"/>
              </a:rPr>
              <a:t> </a:t>
            </a:r>
            <a:r>
              <a:rPr sz="900" b="0" spc="-25" dirty="0">
                <a:solidFill>
                  <a:srgbClr val="211715"/>
                </a:solidFill>
                <a:latin typeface="Lucida Sans Unicode"/>
                <a:cs typeface="Lucida Sans Unicode"/>
              </a:rPr>
              <a:t>Cloud,</a:t>
            </a:r>
            <a:r>
              <a:rPr sz="900" b="0" spc="-30" dirty="0">
                <a:solidFill>
                  <a:srgbClr val="211715"/>
                </a:solidFill>
                <a:latin typeface="Lucida Sans Unicode"/>
                <a:cs typeface="Lucida Sans Unicode"/>
              </a:rPr>
              <a:t> </a:t>
            </a:r>
            <a:r>
              <a:rPr sz="900" b="0" spc="-10" dirty="0">
                <a:solidFill>
                  <a:srgbClr val="211715"/>
                </a:solidFill>
                <a:latin typeface="Lucida Sans Unicode"/>
                <a:cs typeface="Lucida Sans Unicode"/>
              </a:rPr>
              <a:t>las</a:t>
            </a:r>
            <a:r>
              <a:rPr sz="900" b="0" spc="-30" dirty="0">
                <a:solidFill>
                  <a:srgbClr val="211715"/>
                </a:solidFill>
                <a:latin typeface="Lucida Sans Unicode"/>
                <a:cs typeface="Lucida Sans Unicode"/>
              </a:rPr>
              <a:t> </a:t>
            </a:r>
            <a:r>
              <a:rPr sz="900" b="0" spc="-25" dirty="0">
                <a:solidFill>
                  <a:srgbClr val="211715"/>
                </a:solidFill>
                <a:latin typeface="Lucida Sans Unicode"/>
                <a:cs typeface="Lucida Sans Unicode"/>
              </a:rPr>
              <a:t>clínicas</a:t>
            </a:r>
            <a:r>
              <a:rPr sz="900" b="0" spc="-30" dirty="0">
                <a:solidFill>
                  <a:srgbClr val="211715"/>
                </a:solidFill>
                <a:latin typeface="Lucida Sans Unicode"/>
                <a:cs typeface="Lucida Sans Unicode"/>
              </a:rPr>
              <a:t> </a:t>
            </a:r>
            <a:r>
              <a:rPr sz="900" b="0" dirty="0">
                <a:solidFill>
                  <a:srgbClr val="211715"/>
                </a:solidFill>
                <a:latin typeface="Lucida Sans Unicode"/>
                <a:cs typeface="Lucida Sans Unicode"/>
              </a:rPr>
              <a:t>pueden</a:t>
            </a:r>
            <a:r>
              <a:rPr sz="900" b="0" spc="-30" dirty="0">
                <a:solidFill>
                  <a:srgbClr val="211715"/>
                </a:solidFill>
                <a:latin typeface="Lucida Sans Unicode"/>
                <a:cs typeface="Lucida Sans Unicode"/>
              </a:rPr>
              <a:t> </a:t>
            </a:r>
            <a:r>
              <a:rPr sz="900" b="0" dirty="0">
                <a:solidFill>
                  <a:srgbClr val="211715"/>
                </a:solidFill>
                <a:latin typeface="Lucida Sans Unicode"/>
                <a:cs typeface="Lucida Sans Unicode"/>
              </a:rPr>
              <a:t>almacenar</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y</a:t>
            </a:r>
            <a:r>
              <a:rPr sz="900" b="0" spc="-30" dirty="0">
                <a:solidFill>
                  <a:srgbClr val="211715"/>
                </a:solidFill>
                <a:latin typeface="Lucida Sans Unicode"/>
                <a:cs typeface="Lucida Sans Unicode"/>
              </a:rPr>
              <a:t> </a:t>
            </a:r>
            <a:r>
              <a:rPr sz="900" b="0" spc="-10" dirty="0">
                <a:solidFill>
                  <a:srgbClr val="211715"/>
                </a:solidFill>
                <a:latin typeface="Lucida Sans Unicode"/>
                <a:cs typeface="Lucida Sans Unicode"/>
              </a:rPr>
              <a:t>gestionar</a:t>
            </a:r>
            <a:r>
              <a:rPr sz="900" b="0" spc="-30" dirty="0">
                <a:solidFill>
                  <a:srgbClr val="211715"/>
                </a:solidFill>
                <a:latin typeface="Lucida Sans Unicode"/>
                <a:cs typeface="Lucida Sans Unicode"/>
              </a:rPr>
              <a:t> </a:t>
            </a:r>
            <a:r>
              <a:rPr sz="900" b="0" dirty="0">
                <a:solidFill>
                  <a:srgbClr val="211715"/>
                </a:solidFill>
                <a:latin typeface="Lucida Sans Unicode"/>
                <a:cs typeface="Lucida Sans Unicode"/>
              </a:rPr>
              <a:t>toda</a:t>
            </a:r>
            <a:r>
              <a:rPr sz="900" b="0" spc="-30" dirty="0">
                <a:solidFill>
                  <a:srgbClr val="211715"/>
                </a:solidFill>
                <a:latin typeface="Lucida Sans Unicode"/>
                <a:cs typeface="Lucida Sans Unicode"/>
              </a:rPr>
              <a:t> </a:t>
            </a:r>
            <a:r>
              <a:rPr sz="900" b="0" spc="-25" dirty="0">
                <a:solidFill>
                  <a:srgbClr val="211715"/>
                </a:solidFill>
                <a:latin typeface="Lucida Sans Unicode"/>
                <a:cs typeface="Lucida Sans Unicode"/>
              </a:rPr>
              <a:t>la </a:t>
            </a:r>
            <a:r>
              <a:rPr sz="900" b="0" spc="-10" dirty="0">
                <a:solidFill>
                  <a:srgbClr val="211715"/>
                </a:solidFill>
                <a:latin typeface="Lucida Sans Unicode"/>
                <a:cs typeface="Lucida Sans Unicode"/>
              </a:rPr>
              <a:t>información</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de</a:t>
            </a:r>
            <a:r>
              <a:rPr sz="900" b="0" spc="-35" dirty="0">
                <a:solidFill>
                  <a:srgbClr val="211715"/>
                </a:solidFill>
                <a:latin typeface="Lucida Sans Unicode"/>
                <a:cs typeface="Lucida Sans Unicode"/>
              </a:rPr>
              <a:t> </a:t>
            </a:r>
            <a:r>
              <a:rPr sz="900" b="0" spc="-20" dirty="0">
                <a:solidFill>
                  <a:srgbClr val="211715"/>
                </a:solidFill>
                <a:latin typeface="Lucida Sans Unicode"/>
                <a:cs typeface="Lucida Sans Unicode"/>
              </a:rPr>
              <a:t>los</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pacientes</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de</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manera</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sistemática</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y</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rastrear</a:t>
            </a:r>
            <a:r>
              <a:rPr sz="900" b="0" spc="-35" dirty="0">
                <a:solidFill>
                  <a:srgbClr val="211715"/>
                </a:solidFill>
                <a:latin typeface="Lucida Sans Unicode"/>
                <a:cs typeface="Lucida Sans Unicode"/>
              </a:rPr>
              <a:t> </a:t>
            </a:r>
            <a:r>
              <a:rPr sz="900" b="0" spc="-20" dirty="0">
                <a:solidFill>
                  <a:srgbClr val="211715"/>
                </a:solidFill>
                <a:latin typeface="Lucida Sans Unicode"/>
                <a:cs typeface="Lucida Sans Unicode"/>
              </a:rPr>
              <a:t>sus</a:t>
            </a:r>
            <a:r>
              <a:rPr sz="900" b="0" spc="-30" dirty="0">
                <a:solidFill>
                  <a:srgbClr val="211715"/>
                </a:solidFill>
                <a:latin typeface="Lucida Sans Unicode"/>
                <a:cs typeface="Lucida Sans Unicode"/>
              </a:rPr>
              <a:t> </a:t>
            </a:r>
            <a:r>
              <a:rPr sz="900" b="0" spc="-10" dirty="0">
                <a:solidFill>
                  <a:srgbClr val="211715"/>
                </a:solidFill>
                <a:latin typeface="Lucida Sans Unicode"/>
                <a:cs typeface="Lucida Sans Unicode"/>
              </a:rPr>
              <a:t>cambios</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orales</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y</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faciales</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a</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largo</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plazo, convirtiéndose</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en</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un</a:t>
            </a:r>
            <a:r>
              <a:rPr sz="900" b="0" spc="-35" dirty="0">
                <a:solidFill>
                  <a:srgbClr val="211715"/>
                </a:solidFill>
                <a:latin typeface="Lucida Sans Unicode"/>
                <a:cs typeface="Lucida Sans Unicode"/>
              </a:rPr>
              <a:t> </a:t>
            </a:r>
            <a:r>
              <a:rPr sz="900" b="0" spc="-20" dirty="0">
                <a:solidFill>
                  <a:srgbClr val="211715"/>
                </a:solidFill>
                <a:latin typeface="Lucida Sans Unicode"/>
                <a:cs typeface="Lucida Sans Unicode"/>
              </a:rPr>
              <a:t>socio</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en</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la</a:t>
            </a:r>
            <a:r>
              <a:rPr sz="900" b="0" spc="-35" dirty="0">
                <a:solidFill>
                  <a:srgbClr val="211715"/>
                </a:solidFill>
                <a:latin typeface="Lucida Sans Unicode"/>
                <a:cs typeface="Lucida Sans Unicode"/>
              </a:rPr>
              <a:t> </a:t>
            </a:r>
            <a:r>
              <a:rPr sz="900" b="0" spc="-20" dirty="0">
                <a:solidFill>
                  <a:srgbClr val="211715"/>
                </a:solidFill>
                <a:latin typeface="Lucida Sans Unicode"/>
                <a:cs typeface="Lucida Sans Unicode"/>
              </a:rPr>
              <a:t>gestión</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de</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la</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salud</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oral</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de</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por</a:t>
            </a:r>
            <a:r>
              <a:rPr sz="900" b="0" spc="-30" dirty="0">
                <a:solidFill>
                  <a:srgbClr val="211715"/>
                </a:solidFill>
                <a:latin typeface="Lucida Sans Unicode"/>
                <a:cs typeface="Lucida Sans Unicode"/>
              </a:rPr>
              <a:t> </a:t>
            </a:r>
            <a:r>
              <a:rPr sz="900" b="0" dirty="0">
                <a:solidFill>
                  <a:srgbClr val="211715"/>
                </a:solidFill>
                <a:latin typeface="Lucida Sans Unicode"/>
                <a:cs typeface="Lucida Sans Unicode"/>
              </a:rPr>
              <a:t>vida</a:t>
            </a:r>
            <a:r>
              <a:rPr sz="900" b="0" spc="-35" dirty="0">
                <a:solidFill>
                  <a:srgbClr val="211715"/>
                </a:solidFill>
                <a:latin typeface="Lucida Sans Unicode"/>
                <a:cs typeface="Lucida Sans Unicode"/>
              </a:rPr>
              <a:t> </a:t>
            </a:r>
            <a:r>
              <a:rPr sz="900" b="0" dirty="0">
                <a:solidFill>
                  <a:srgbClr val="211715"/>
                </a:solidFill>
                <a:latin typeface="Lucida Sans Unicode"/>
                <a:cs typeface="Lucida Sans Unicode"/>
              </a:rPr>
              <a:t>de</a:t>
            </a:r>
            <a:r>
              <a:rPr sz="900" b="0" spc="-35" dirty="0">
                <a:solidFill>
                  <a:srgbClr val="211715"/>
                </a:solidFill>
                <a:latin typeface="Lucida Sans Unicode"/>
                <a:cs typeface="Lucida Sans Unicode"/>
              </a:rPr>
              <a:t> </a:t>
            </a:r>
            <a:r>
              <a:rPr sz="900" b="0" spc="-20" dirty="0">
                <a:solidFill>
                  <a:srgbClr val="211715"/>
                </a:solidFill>
                <a:latin typeface="Lucida Sans Unicode"/>
                <a:cs typeface="Lucida Sans Unicode"/>
              </a:rPr>
              <a:t>los</a:t>
            </a:r>
            <a:r>
              <a:rPr sz="900" b="0" spc="-35" dirty="0">
                <a:solidFill>
                  <a:srgbClr val="211715"/>
                </a:solidFill>
                <a:latin typeface="Lucida Sans Unicode"/>
                <a:cs typeface="Lucida Sans Unicode"/>
              </a:rPr>
              <a:t> </a:t>
            </a:r>
            <a:r>
              <a:rPr sz="900" b="0" spc="-10" dirty="0">
                <a:solidFill>
                  <a:srgbClr val="211715"/>
                </a:solidFill>
                <a:latin typeface="Lucida Sans Unicode"/>
                <a:cs typeface="Lucida Sans Unicode"/>
              </a:rPr>
              <a:t>pacientes</a:t>
            </a:r>
            <a:endParaRPr sz="900">
              <a:latin typeface="Lucida Sans Unicode"/>
              <a:cs typeface="Lucida Sans Unicode"/>
            </a:endParaRPr>
          </a:p>
        </p:txBody>
      </p:sp>
      <p:sp>
        <p:nvSpPr>
          <p:cNvPr id="8" name="object 8"/>
          <p:cNvSpPr txBox="1"/>
          <p:nvPr/>
        </p:nvSpPr>
        <p:spPr>
          <a:xfrm>
            <a:off x="1061843" y="2296228"/>
            <a:ext cx="1774189" cy="482600"/>
          </a:xfrm>
          <a:prstGeom prst="rect">
            <a:avLst/>
          </a:prstGeom>
        </p:spPr>
        <p:txBody>
          <a:bodyPr vert="horz" wrap="square" lIns="0" tIns="12700" rIns="0" bIns="0" rtlCol="0">
            <a:spAutoFit/>
          </a:bodyPr>
          <a:lstStyle/>
          <a:p>
            <a:pPr marL="12700" marR="5080">
              <a:lnSpc>
                <a:spcPct val="125000"/>
              </a:lnSpc>
              <a:spcBef>
                <a:spcPts val="100"/>
              </a:spcBef>
            </a:pPr>
            <a:r>
              <a:rPr sz="800" dirty="0">
                <a:solidFill>
                  <a:srgbClr val="211715"/>
                </a:solidFill>
                <a:latin typeface="Lucida Sans Unicode"/>
                <a:cs typeface="Lucida Sans Unicode"/>
              </a:rPr>
              <a:t>El</a:t>
            </a:r>
            <a:r>
              <a:rPr sz="800" spc="-40" dirty="0">
                <a:solidFill>
                  <a:srgbClr val="211715"/>
                </a:solidFill>
                <a:latin typeface="Lucida Sans Unicode"/>
                <a:cs typeface="Lucida Sans Unicode"/>
              </a:rPr>
              <a:t> </a:t>
            </a:r>
            <a:r>
              <a:rPr sz="800" spc="-20" dirty="0">
                <a:solidFill>
                  <a:srgbClr val="211715"/>
                </a:solidFill>
                <a:latin typeface="Lucida Sans Unicode"/>
                <a:cs typeface="Lucida Sans Unicode"/>
              </a:rPr>
              <a:t>análisis</a:t>
            </a:r>
            <a:r>
              <a:rPr sz="800" spc="-40" dirty="0">
                <a:solidFill>
                  <a:srgbClr val="211715"/>
                </a:solidFill>
                <a:latin typeface="Lucida Sans Unicode"/>
                <a:cs typeface="Lucida Sans Unicode"/>
              </a:rPr>
              <a:t> </a:t>
            </a:r>
            <a:r>
              <a:rPr sz="800" spc="-10" dirty="0">
                <a:solidFill>
                  <a:srgbClr val="211715"/>
                </a:solidFill>
                <a:latin typeface="Lucida Sans Unicode"/>
                <a:cs typeface="Lucida Sans Unicode"/>
              </a:rPr>
              <a:t>impulsado</a:t>
            </a:r>
            <a:r>
              <a:rPr sz="800" spc="-40" dirty="0">
                <a:solidFill>
                  <a:srgbClr val="211715"/>
                </a:solidFill>
                <a:latin typeface="Lucida Sans Unicode"/>
                <a:cs typeface="Lucida Sans Unicode"/>
              </a:rPr>
              <a:t> </a:t>
            </a:r>
            <a:r>
              <a:rPr sz="800" dirty="0">
                <a:solidFill>
                  <a:srgbClr val="211715"/>
                </a:solidFill>
                <a:latin typeface="Lucida Sans Unicode"/>
                <a:cs typeface="Lucida Sans Unicode"/>
              </a:rPr>
              <a:t>por</a:t>
            </a:r>
            <a:r>
              <a:rPr sz="800" spc="-35" dirty="0">
                <a:solidFill>
                  <a:srgbClr val="211715"/>
                </a:solidFill>
                <a:latin typeface="Lucida Sans Unicode"/>
                <a:cs typeface="Lucida Sans Unicode"/>
              </a:rPr>
              <a:t> </a:t>
            </a:r>
            <a:r>
              <a:rPr sz="800" spc="-10" dirty="0">
                <a:solidFill>
                  <a:srgbClr val="211715"/>
                </a:solidFill>
                <a:latin typeface="Lucida Sans Unicode"/>
                <a:cs typeface="Lucida Sans Unicode"/>
              </a:rPr>
              <a:t>IA</a:t>
            </a:r>
            <a:r>
              <a:rPr sz="800" spc="-40" dirty="0">
                <a:solidFill>
                  <a:srgbClr val="211715"/>
                </a:solidFill>
                <a:latin typeface="Lucida Sans Unicode"/>
                <a:cs typeface="Lucida Sans Unicode"/>
              </a:rPr>
              <a:t> </a:t>
            </a:r>
            <a:r>
              <a:rPr sz="800" spc="-25" dirty="0">
                <a:solidFill>
                  <a:srgbClr val="211715"/>
                </a:solidFill>
                <a:latin typeface="Lucida Sans Unicode"/>
                <a:cs typeface="Lucida Sans Unicode"/>
              </a:rPr>
              <a:t>de </a:t>
            </a:r>
            <a:r>
              <a:rPr sz="800" spc="-10" dirty="0">
                <a:solidFill>
                  <a:srgbClr val="211715"/>
                </a:solidFill>
                <a:latin typeface="Lucida Sans Unicode"/>
                <a:cs typeface="Lucida Sans Unicode"/>
              </a:rPr>
              <a:t>enfermedades</a:t>
            </a:r>
            <a:r>
              <a:rPr sz="800" spc="-15" dirty="0">
                <a:solidFill>
                  <a:srgbClr val="211715"/>
                </a:solidFill>
                <a:latin typeface="Lucida Sans Unicode"/>
                <a:cs typeface="Lucida Sans Unicode"/>
              </a:rPr>
              <a:t> </a:t>
            </a:r>
            <a:r>
              <a:rPr sz="800" spc="-10" dirty="0">
                <a:solidFill>
                  <a:srgbClr val="211715"/>
                </a:solidFill>
                <a:latin typeface="Lucida Sans Unicode"/>
                <a:cs typeface="Lucida Sans Unicode"/>
              </a:rPr>
              <a:t>orales</a:t>
            </a:r>
            <a:r>
              <a:rPr sz="800" spc="-15" dirty="0">
                <a:solidFill>
                  <a:srgbClr val="211715"/>
                </a:solidFill>
                <a:latin typeface="Lucida Sans Unicode"/>
                <a:cs typeface="Lucida Sans Unicode"/>
              </a:rPr>
              <a:t> </a:t>
            </a:r>
            <a:r>
              <a:rPr sz="800" dirty="0">
                <a:solidFill>
                  <a:srgbClr val="211715"/>
                </a:solidFill>
                <a:latin typeface="Lucida Sans Unicode"/>
                <a:cs typeface="Lucida Sans Unicode"/>
              </a:rPr>
              <a:t>mejora</a:t>
            </a:r>
            <a:r>
              <a:rPr sz="800" spc="-15" dirty="0">
                <a:solidFill>
                  <a:srgbClr val="211715"/>
                </a:solidFill>
                <a:latin typeface="Lucida Sans Unicode"/>
                <a:cs typeface="Lucida Sans Unicode"/>
              </a:rPr>
              <a:t> </a:t>
            </a:r>
            <a:r>
              <a:rPr sz="800" spc="-25" dirty="0">
                <a:solidFill>
                  <a:srgbClr val="211715"/>
                </a:solidFill>
                <a:latin typeface="Lucida Sans Unicode"/>
                <a:cs typeface="Lucida Sans Unicode"/>
              </a:rPr>
              <a:t>la </a:t>
            </a:r>
            <a:r>
              <a:rPr sz="800" spc="-20" dirty="0">
                <a:solidFill>
                  <a:srgbClr val="211715"/>
                </a:solidFill>
                <a:latin typeface="Lucida Sans Unicode"/>
                <a:cs typeface="Lucida Sans Unicode"/>
              </a:rPr>
              <a:t>eficiencia diagnóstica</a:t>
            </a:r>
            <a:r>
              <a:rPr sz="800" spc="-15" dirty="0">
                <a:solidFill>
                  <a:srgbClr val="211715"/>
                </a:solidFill>
                <a:latin typeface="Lucida Sans Unicode"/>
                <a:cs typeface="Lucida Sans Unicode"/>
              </a:rPr>
              <a:t> </a:t>
            </a:r>
            <a:r>
              <a:rPr sz="800" dirty="0">
                <a:solidFill>
                  <a:srgbClr val="211715"/>
                </a:solidFill>
                <a:latin typeface="Lucida Sans Unicode"/>
                <a:cs typeface="Lucida Sans Unicode"/>
              </a:rPr>
              <a:t>en</a:t>
            </a:r>
            <a:r>
              <a:rPr sz="800" spc="-15" dirty="0">
                <a:solidFill>
                  <a:srgbClr val="211715"/>
                </a:solidFill>
                <a:latin typeface="Lucida Sans Unicode"/>
                <a:cs typeface="Lucida Sans Unicode"/>
              </a:rPr>
              <a:t> </a:t>
            </a:r>
            <a:r>
              <a:rPr sz="800" spc="-20" dirty="0">
                <a:solidFill>
                  <a:srgbClr val="211715"/>
                </a:solidFill>
                <a:latin typeface="Lucida Sans Unicode"/>
                <a:cs typeface="Lucida Sans Unicode"/>
              </a:rPr>
              <a:t>las</a:t>
            </a:r>
            <a:r>
              <a:rPr sz="800" spc="-15" dirty="0">
                <a:solidFill>
                  <a:srgbClr val="211715"/>
                </a:solidFill>
                <a:latin typeface="Lucida Sans Unicode"/>
                <a:cs typeface="Lucida Sans Unicode"/>
              </a:rPr>
              <a:t> </a:t>
            </a:r>
            <a:r>
              <a:rPr sz="800" spc="-10" dirty="0">
                <a:solidFill>
                  <a:srgbClr val="211715"/>
                </a:solidFill>
                <a:latin typeface="Lucida Sans Unicode"/>
                <a:cs typeface="Lucida Sans Unicode"/>
              </a:rPr>
              <a:t>clínicas.</a:t>
            </a:r>
            <a:endParaRPr sz="800">
              <a:latin typeface="Lucida Sans Unicode"/>
              <a:cs typeface="Lucida Sans Unicode"/>
            </a:endParaRPr>
          </a:p>
        </p:txBody>
      </p:sp>
      <p:sp>
        <p:nvSpPr>
          <p:cNvPr id="9" name="object 9"/>
          <p:cNvSpPr txBox="1"/>
          <p:nvPr/>
        </p:nvSpPr>
        <p:spPr>
          <a:xfrm>
            <a:off x="1061843" y="3205555"/>
            <a:ext cx="1881505" cy="655320"/>
          </a:xfrm>
          <a:prstGeom prst="rect">
            <a:avLst/>
          </a:prstGeom>
        </p:spPr>
        <p:txBody>
          <a:bodyPr vert="horz" wrap="square" lIns="0" tIns="7620" rIns="0" bIns="0" rtlCol="0">
            <a:spAutoFit/>
          </a:bodyPr>
          <a:lstStyle/>
          <a:p>
            <a:pPr marL="12700" marR="5080">
              <a:lnSpc>
                <a:spcPct val="104200"/>
              </a:lnSpc>
              <a:spcBef>
                <a:spcPts val="60"/>
              </a:spcBef>
            </a:pPr>
            <a:r>
              <a:rPr sz="800" spc="-20" dirty="0">
                <a:solidFill>
                  <a:srgbClr val="211715"/>
                </a:solidFill>
                <a:latin typeface="Lucida Sans Unicode"/>
                <a:cs typeface="Lucida Sans Unicode"/>
              </a:rPr>
              <a:t>Funciones </a:t>
            </a:r>
            <a:r>
              <a:rPr sz="800" spc="-10" dirty="0">
                <a:solidFill>
                  <a:srgbClr val="211715"/>
                </a:solidFill>
                <a:latin typeface="Lucida Sans Unicode"/>
                <a:cs typeface="Lucida Sans Unicode"/>
              </a:rPr>
              <a:t>como</a:t>
            </a:r>
            <a:r>
              <a:rPr sz="800" spc="-20" dirty="0">
                <a:solidFill>
                  <a:srgbClr val="211715"/>
                </a:solidFill>
                <a:latin typeface="Lucida Sans Unicode"/>
                <a:cs typeface="Lucida Sans Unicode"/>
              </a:rPr>
              <a:t> </a:t>
            </a:r>
            <a:r>
              <a:rPr sz="800" spc="-10" dirty="0">
                <a:solidFill>
                  <a:srgbClr val="211715"/>
                </a:solidFill>
                <a:latin typeface="Lucida Sans Unicode"/>
                <a:cs typeface="Lucida Sans Unicode"/>
              </a:rPr>
              <a:t>el</a:t>
            </a:r>
            <a:r>
              <a:rPr sz="800" spc="-20" dirty="0">
                <a:solidFill>
                  <a:srgbClr val="211715"/>
                </a:solidFill>
                <a:latin typeface="Lucida Sans Unicode"/>
                <a:cs typeface="Lucida Sans Unicode"/>
              </a:rPr>
              <a:t> </a:t>
            </a:r>
            <a:r>
              <a:rPr sz="800" dirty="0">
                <a:solidFill>
                  <a:srgbClr val="211715"/>
                </a:solidFill>
                <a:latin typeface="Lucida Sans Unicode"/>
                <a:cs typeface="Lucida Sans Unicode"/>
              </a:rPr>
              <a:t>modo</a:t>
            </a:r>
            <a:r>
              <a:rPr sz="800" spc="-20" dirty="0">
                <a:solidFill>
                  <a:srgbClr val="211715"/>
                </a:solidFill>
                <a:latin typeface="Lucida Sans Unicode"/>
                <a:cs typeface="Lucida Sans Unicode"/>
              </a:rPr>
              <a:t> </a:t>
            </a:r>
            <a:r>
              <a:rPr sz="800" spc="-10" dirty="0">
                <a:solidFill>
                  <a:srgbClr val="211715"/>
                </a:solidFill>
                <a:latin typeface="Lucida Sans Unicode"/>
                <a:cs typeface="Lucida Sans Unicode"/>
              </a:rPr>
              <a:t>“graffiti”, etiquetas</a:t>
            </a:r>
            <a:r>
              <a:rPr sz="800" spc="-30" dirty="0">
                <a:solidFill>
                  <a:srgbClr val="211715"/>
                </a:solidFill>
                <a:latin typeface="Lucida Sans Unicode"/>
                <a:cs typeface="Lucida Sans Unicode"/>
              </a:rPr>
              <a:t> 3D </a:t>
            </a:r>
            <a:r>
              <a:rPr sz="800" dirty="0">
                <a:solidFill>
                  <a:srgbClr val="211715"/>
                </a:solidFill>
                <a:latin typeface="Lucida Sans Unicode"/>
                <a:cs typeface="Lucida Sans Unicode"/>
              </a:rPr>
              <a:t>para</a:t>
            </a:r>
            <a:r>
              <a:rPr sz="800" spc="-30" dirty="0">
                <a:solidFill>
                  <a:srgbClr val="211715"/>
                </a:solidFill>
                <a:latin typeface="Lucida Sans Unicode"/>
                <a:cs typeface="Lucida Sans Unicode"/>
              </a:rPr>
              <a:t> </a:t>
            </a:r>
            <a:r>
              <a:rPr sz="800" dirty="0">
                <a:solidFill>
                  <a:srgbClr val="211715"/>
                </a:solidFill>
                <a:latin typeface="Lucida Sans Unicode"/>
                <a:cs typeface="Lucida Sans Unicode"/>
              </a:rPr>
              <a:t>una</a:t>
            </a:r>
            <a:r>
              <a:rPr sz="800" spc="-25" dirty="0">
                <a:solidFill>
                  <a:srgbClr val="211715"/>
                </a:solidFill>
                <a:latin typeface="Lucida Sans Unicode"/>
                <a:cs typeface="Lucida Sans Unicode"/>
              </a:rPr>
              <a:t> </a:t>
            </a:r>
            <a:r>
              <a:rPr sz="800" spc="-20" dirty="0">
                <a:solidFill>
                  <a:srgbClr val="211715"/>
                </a:solidFill>
                <a:latin typeface="Lucida Sans Unicode"/>
                <a:cs typeface="Lucida Sans Unicode"/>
              </a:rPr>
              <a:t>visión</a:t>
            </a:r>
            <a:r>
              <a:rPr sz="800" spc="-30" dirty="0">
                <a:solidFill>
                  <a:srgbClr val="211715"/>
                </a:solidFill>
                <a:latin typeface="Lucida Sans Unicode"/>
                <a:cs typeface="Lucida Sans Unicode"/>
              </a:rPr>
              <a:t> </a:t>
            </a:r>
            <a:r>
              <a:rPr sz="800" spc="-10" dirty="0">
                <a:solidFill>
                  <a:srgbClr val="211715"/>
                </a:solidFill>
                <a:latin typeface="Lucida Sans Unicode"/>
                <a:cs typeface="Lucida Sans Unicode"/>
              </a:rPr>
              <a:t>general</a:t>
            </a:r>
            <a:r>
              <a:rPr sz="800" spc="-30" dirty="0">
                <a:solidFill>
                  <a:srgbClr val="211715"/>
                </a:solidFill>
                <a:latin typeface="Lucida Sans Unicode"/>
                <a:cs typeface="Lucida Sans Unicode"/>
              </a:rPr>
              <a:t> </a:t>
            </a:r>
            <a:r>
              <a:rPr sz="800" spc="-50" dirty="0">
                <a:solidFill>
                  <a:srgbClr val="211715"/>
                </a:solidFill>
                <a:latin typeface="Lucida Sans Unicode"/>
                <a:cs typeface="Lucida Sans Unicode"/>
              </a:rPr>
              <a:t>y</a:t>
            </a:r>
            <a:r>
              <a:rPr sz="800" spc="-10" dirty="0">
                <a:solidFill>
                  <a:srgbClr val="211715"/>
                </a:solidFill>
                <a:latin typeface="Lucida Sans Unicode"/>
                <a:cs typeface="Lucida Sans Unicode"/>
              </a:rPr>
              <a:t> orientación</a:t>
            </a:r>
            <a:r>
              <a:rPr sz="800" spc="5" dirty="0">
                <a:solidFill>
                  <a:srgbClr val="211715"/>
                </a:solidFill>
                <a:latin typeface="Lucida Sans Unicode"/>
                <a:cs typeface="Lucida Sans Unicode"/>
              </a:rPr>
              <a:t> </a:t>
            </a:r>
            <a:r>
              <a:rPr sz="800" spc="-20" dirty="0">
                <a:solidFill>
                  <a:srgbClr val="211715"/>
                </a:solidFill>
                <a:latin typeface="Lucida Sans Unicode"/>
                <a:cs typeface="Lucida Sans Unicode"/>
              </a:rPr>
              <a:t>direccional</a:t>
            </a:r>
            <a:r>
              <a:rPr sz="800" spc="5" dirty="0">
                <a:solidFill>
                  <a:srgbClr val="211715"/>
                </a:solidFill>
                <a:latin typeface="Lucida Sans Unicode"/>
                <a:cs typeface="Lucida Sans Unicode"/>
              </a:rPr>
              <a:t> </a:t>
            </a:r>
            <a:r>
              <a:rPr sz="800" spc="-20" dirty="0">
                <a:solidFill>
                  <a:srgbClr val="211715"/>
                </a:solidFill>
                <a:latin typeface="Lucida Sans Unicode"/>
                <a:cs typeface="Lucida Sans Unicode"/>
              </a:rPr>
              <a:t>facilitan</a:t>
            </a:r>
            <a:r>
              <a:rPr sz="800" spc="10" dirty="0">
                <a:solidFill>
                  <a:srgbClr val="211715"/>
                </a:solidFill>
                <a:latin typeface="Lucida Sans Unicode"/>
                <a:cs typeface="Lucida Sans Unicode"/>
              </a:rPr>
              <a:t> </a:t>
            </a:r>
            <a:r>
              <a:rPr sz="800" spc="-25" dirty="0">
                <a:solidFill>
                  <a:srgbClr val="211715"/>
                </a:solidFill>
                <a:latin typeface="Lucida Sans Unicode"/>
                <a:cs typeface="Lucida Sans Unicode"/>
              </a:rPr>
              <a:t>la </a:t>
            </a:r>
            <a:r>
              <a:rPr sz="800" spc="-20" dirty="0">
                <a:solidFill>
                  <a:srgbClr val="211715"/>
                </a:solidFill>
                <a:latin typeface="Lucida Sans Unicode"/>
                <a:cs typeface="Lucida Sans Unicode"/>
              </a:rPr>
              <a:t>comunicación</a:t>
            </a:r>
            <a:r>
              <a:rPr sz="800" spc="10" dirty="0">
                <a:solidFill>
                  <a:srgbClr val="211715"/>
                </a:solidFill>
                <a:latin typeface="Lucida Sans Unicode"/>
                <a:cs typeface="Lucida Sans Unicode"/>
              </a:rPr>
              <a:t> </a:t>
            </a:r>
            <a:r>
              <a:rPr sz="800" dirty="0">
                <a:solidFill>
                  <a:srgbClr val="211715"/>
                </a:solidFill>
                <a:latin typeface="Lucida Sans Unicode"/>
                <a:cs typeface="Lucida Sans Unicode"/>
              </a:rPr>
              <a:t>entre</a:t>
            </a:r>
            <a:r>
              <a:rPr sz="800" spc="10" dirty="0">
                <a:solidFill>
                  <a:srgbClr val="211715"/>
                </a:solidFill>
                <a:latin typeface="Lucida Sans Unicode"/>
                <a:cs typeface="Lucida Sans Unicode"/>
              </a:rPr>
              <a:t> </a:t>
            </a:r>
            <a:r>
              <a:rPr sz="800" spc="-20" dirty="0">
                <a:solidFill>
                  <a:srgbClr val="211715"/>
                </a:solidFill>
                <a:latin typeface="Lucida Sans Unicode"/>
                <a:cs typeface="Lucida Sans Unicode"/>
              </a:rPr>
              <a:t>dentistas</a:t>
            </a:r>
            <a:r>
              <a:rPr sz="800" spc="15" dirty="0">
                <a:solidFill>
                  <a:srgbClr val="211715"/>
                </a:solidFill>
                <a:latin typeface="Lucida Sans Unicode"/>
                <a:cs typeface="Lucida Sans Unicode"/>
              </a:rPr>
              <a:t> </a:t>
            </a:r>
            <a:r>
              <a:rPr sz="800" spc="-50" dirty="0">
                <a:solidFill>
                  <a:srgbClr val="211715"/>
                </a:solidFill>
                <a:latin typeface="Lucida Sans Unicode"/>
                <a:cs typeface="Lucida Sans Unicode"/>
              </a:rPr>
              <a:t>y</a:t>
            </a:r>
            <a:r>
              <a:rPr sz="800" spc="-10" dirty="0">
                <a:solidFill>
                  <a:srgbClr val="211715"/>
                </a:solidFill>
                <a:latin typeface="Lucida Sans Unicode"/>
                <a:cs typeface="Lucida Sans Unicode"/>
              </a:rPr>
              <a:t> pacientes</a:t>
            </a:r>
            <a:endParaRPr sz="800">
              <a:latin typeface="Lucida Sans Unicode"/>
              <a:cs typeface="Lucida Sans Unicode"/>
            </a:endParaRPr>
          </a:p>
        </p:txBody>
      </p:sp>
      <p:sp>
        <p:nvSpPr>
          <p:cNvPr id="10" name="object 10"/>
          <p:cNvSpPr txBox="1"/>
          <p:nvPr/>
        </p:nvSpPr>
        <p:spPr>
          <a:xfrm>
            <a:off x="3857831" y="2372428"/>
            <a:ext cx="1830705" cy="330200"/>
          </a:xfrm>
          <a:prstGeom prst="rect">
            <a:avLst/>
          </a:prstGeom>
        </p:spPr>
        <p:txBody>
          <a:bodyPr vert="horz" wrap="square" lIns="0" tIns="12700" rIns="0" bIns="0" rtlCol="0">
            <a:spAutoFit/>
          </a:bodyPr>
          <a:lstStyle/>
          <a:p>
            <a:pPr marL="12700" marR="5080">
              <a:lnSpc>
                <a:spcPct val="125000"/>
              </a:lnSpc>
              <a:spcBef>
                <a:spcPts val="100"/>
              </a:spcBef>
            </a:pPr>
            <a:r>
              <a:rPr sz="800" spc="-10" dirty="0">
                <a:solidFill>
                  <a:srgbClr val="211715"/>
                </a:solidFill>
                <a:latin typeface="Lucida Sans Unicode"/>
                <a:cs typeface="Lucida Sans Unicode"/>
              </a:rPr>
              <a:t>Comparte</a:t>
            </a:r>
            <a:r>
              <a:rPr sz="800" spc="-30" dirty="0">
                <a:solidFill>
                  <a:srgbClr val="211715"/>
                </a:solidFill>
                <a:latin typeface="Lucida Sans Unicode"/>
                <a:cs typeface="Lucida Sans Unicode"/>
              </a:rPr>
              <a:t> </a:t>
            </a:r>
            <a:r>
              <a:rPr sz="800" spc="-10" dirty="0">
                <a:solidFill>
                  <a:srgbClr val="211715"/>
                </a:solidFill>
                <a:latin typeface="Lucida Sans Unicode"/>
                <a:cs typeface="Lucida Sans Unicode"/>
              </a:rPr>
              <a:t>informes</a:t>
            </a:r>
            <a:r>
              <a:rPr sz="800" spc="-30" dirty="0">
                <a:solidFill>
                  <a:srgbClr val="211715"/>
                </a:solidFill>
                <a:latin typeface="Lucida Sans Unicode"/>
                <a:cs typeface="Lucida Sans Unicode"/>
              </a:rPr>
              <a:t> </a:t>
            </a:r>
            <a:r>
              <a:rPr sz="800" spc="-10" dirty="0">
                <a:solidFill>
                  <a:srgbClr val="211715"/>
                </a:solidFill>
                <a:latin typeface="Lucida Sans Unicode"/>
                <a:cs typeface="Lucida Sans Unicode"/>
              </a:rPr>
              <a:t>con</a:t>
            </a:r>
            <a:r>
              <a:rPr sz="800" spc="-30" dirty="0">
                <a:solidFill>
                  <a:srgbClr val="211715"/>
                </a:solidFill>
                <a:latin typeface="Lucida Sans Unicode"/>
                <a:cs typeface="Lucida Sans Unicode"/>
              </a:rPr>
              <a:t> </a:t>
            </a:r>
            <a:r>
              <a:rPr sz="800" spc="-20" dirty="0">
                <a:solidFill>
                  <a:srgbClr val="211715"/>
                </a:solidFill>
                <a:latin typeface="Lucida Sans Unicode"/>
                <a:cs typeface="Lucida Sans Unicode"/>
              </a:rPr>
              <a:t>los</a:t>
            </a:r>
            <a:r>
              <a:rPr sz="800" spc="-30" dirty="0">
                <a:solidFill>
                  <a:srgbClr val="211715"/>
                </a:solidFill>
                <a:latin typeface="Lucida Sans Unicode"/>
                <a:cs typeface="Lucida Sans Unicode"/>
              </a:rPr>
              <a:t> </a:t>
            </a:r>
            <a:r>
              <a:rPr sz="800" spc="-10" dirty="0">
                <a:solidFill>
                  <a:srgbClr val="211715"/>
                </a:solidFill>
                <a:latin typeface="Lucida Sans Unicode"/>
                <a:cs typeface="Lucida Sans Unicode"/>
              </a:rPr>
              <a:t>pacientes </a:t>
            </a:r>
            <a:r>
              <a:rPr sz="800" spc="-20" dirty="0">
                <a:solidFill>
                  <a:srgbClr val="211715"/>
                </a:solidFill>
                <a:latin typeface="Lucida Sans Unicode"/>
                <a:cs typeface="Lucida Sans Unicode"/>
              </a:rPr>
              <a:t>fácilmente</a:t>
            </a:r>
            <a:r>
              <a:rPr sz="800" spc="-15" dirty="0">
                <a:solidFill>
                  <a:srgbClr val="211715"/>
                </a:solidFill>
                <a:latin typeface="Lucida Sans Unicode"/>
                <a:cs typeface="Lucida Sans Unicode"/>
              </a:rPr>
              <a:t> </a:t>
            </a:r>
            <a:r>
              <a:rPr sz="800" dirty="0">
                <a:solidFill>
                  <a:srgbClr val="211715"/>
                </a:solidFill>
                <a:latin typeface="Lucida Sans Unicode"/>
                <a:cs typeface="Lucida Sans Unicode"/>
              </a:rPr>
              <a:t>a</a:t>
            </a:r>
            <a:r>
              <a:rPr sz="800" spc="-15" dirty="0">
                <a:solidFill>
                  <a:srgbClr val="211715"/>
                </a:solidFill>
                <a:latin typeface="Lucida Sans Unicode"/>
                <a:cs typeface="Lucida Sans Unicode"/>
              </a:rPr>
              <a:t> </a:t>
            </a:r>
            <a:r>
              <a:rPr sz="800" spc="-10" dirty="0">
                <a:solidFill>
                  <a:srgbClr val="211715"/>
                </a:solidFill>
                <a:latin typeface="Lucida Sans Unicode"/>
                <a:cs typeface="Lucida Sans Unicode"/>
              </a:rPr>
              <a:t>través</a:t>
            </a:r>
            <a:r>
              <a:rPr sz="800" spc="-15" dirty="0">
                <a:solidFill>
                  <a:srgbClr val="211715"/>
                </a:solidFill>
                <a:latin typeface="Lucida Sans Unicode"/>
                <a:cs typeface="Lucida Sans Unicode"/>
              </a:rPr>
              <a:t> </a:t>
            </a:r>
            <a:r>
              <a:rPr sz="800" dirty="0">
                <a:solidFill>
                  <a:srgbClr val="211715"/>
                </a:solidFill>
                <a:latin typeface="Lucida Sans Unicode"/>
                <a:cs typeface="Lucida Sans Unicode"/>
              </a:rPr>
              <a:t>de</a:t>
            </a:r>
            <a:r>
              <a:rPr sz="800" spc="-15" dirty="0">
                <a:solidFill>
                  <a:srgbClr val="211715"/>
                </a:solidFill>
                <a:latin typeface="Lucida Sans Unicode"/>
                <a:cs typeface="Lucida Sans Unicode"/>
              </a:rPr>
              <a:t> </a:t>
            </a:r>
            <a:r>
              <a:rPr sz="800" dirty="0">
                <a:solidFill>
                  <a:srgbClr val="211715"/>
                </a:solidFill>
                <a:latin typeface="Lucida Sans Unicode"/>
                <a:cs typeface="Lucida Sans Unicode"/>
              </a:rPr>
              <a:t>un</a:t>
            </a:r>
            <a:r>
              <a:rPr sz="800" spc="-15" dirty="0">
                <a:solidFill>
                  <a:srgbClr val="211715"/>
                </a:solidFill>
                <a:latin typeface="Lucida Sans Unicode"/>
                <a:cs typeface="Lucida Sans Unicode"/>
              </a:rPr>
              <a:t> </a:t>
            </a:r>
            <a:r>
              <a:rPr sz="800" spc="-25" dirty="0">
                <a:solidFill>
                  <a:srgbClr val="211715"/>
                </a:solidFill>
                <a:latin typeface="Lucida Sans Unicode"/>
                <a:cs typeface="Lucida Sans Unicode"/>
              </a:rPr>
              <a:t>código</a:t>
            </a:r>
            <a:r>
              <a:rPr sz="800" spc="-15" dirty="0">
                <a:solidFill>
                  <a:srgbClr val="211715"/>
                </a:solidFill>
                <a:latin typeface="Lucida Sans Unicode"/>
                <a:cs typeface="Lucida Sans Unicode"/>
              </a:rPr>
              <a:t> </a:t>
            </a:r>
            <a:r>
              <a:rPr sz="800" spc="-25" dirty="0">
                <a:solidFill>
                  <a:srgbClr val="211715"/>
                </a:solidFill>
                <a:latin typeface="Lucida Sans Unicode"/>
                <a:cs typeface="Lucida Sans Unicode"/>
              </a:rPr>
              <a:t>QR</a:t>
            </a:r>
            <a:endParaRPr sz="800">
              <a:latin typeface="Lucida Sans Unicode"/>
              <a:cs typeface="Lucida Sans Unicode"/>
            </a:endParaRPr>
          </a:p>
        </p:txBody>
      </p:sp>
      <p:sp>
        <p:nvSpPr>
          <p:cNvPr id="11" name="object 11"/>
          <p:cNvSpPr txBox="1"/>
          <p:nvPr/>
        </p:nvSpPr>
        <p:spPr>
          <a:xfrm>
            <a:off x="3857831" y="3195244"/>
            <a:ext cx="3044825" cy="1012825"/>
          </a:xfrm>
          <a:prstGeom prst="rect">
            <a:avLst/>
          </a:prstGeom>
        </p:spPr>
        <p:txBody>
          <a:bodyPr vert="horz" wrap="square" lIns="0" tIns="12065" rIns="0" bIns="0" rtlCol="0">
            <a:spAutoFit/>
          </a:bodyPr>
          <a:lstStyle/>
          <a:p>
            <a:pPr marL="12700" marR="1120775">
              <a:lnSpc>
                <a:spcPct val="127800"/>
              </a:lnSpc>
              <a:spcBef>
                <a:spcPts val="95"/>
              </a:spcBef>
            </a:pPr>
            <a:r>
              <a:rPr sz="750" dirty="0">
                <a:solidFill>
                  <a:srgbClr val="211715"/>
                </a:solidFill>
                <a:latin typeface="Lucida Sans Unicode"/>
                <a:cs typeface="Lucida Sans Unicode"/>
              </a:rPr>
              <a:t>Herramientas como</a:t>
            </a:r>
            <a:r>
              <a:rPr sz="750" spc="-10" dirty="0">
                <a:solidFill>
                  <a:srgbClr val="211715"/>
                </a:solidFill>
                <a:latin typeface="Lucida Sans Unicode"/>
                <a:cs typeface="Lucida Sans Unicode"/>
              </a:rPr>
              <a:t> </a:t>
            </a:r>
            <a:r>
              <a:rPr sz="750" dirty="0">
                <a:solidFill>
                  <a:srgbClr val="211715"/>
                </a:solidFill>
                <a:latin typeface="Lucida Sans Unicode"/>
                <a:cs typeface="Lucida Sans Unicode"/>
              </a:rPr>
              <a:t>el</a:t>
            </a:r>
            <a:r>
              <a:rPr sz="750" spc="5" dirty="0">
                <a:solidFill>
                  <a:srgbClr val="211715"/>
                </a:solidFill>
                <a:latin typeface="Lucida Sans Unicode"/>
                <a:cs typeface="Lucida Sans Unicode"/>
              </a:rPr>
              <a:t> </a:t>
            </a:r>
            <a:r>
              <a:rPr sz="750" dirty="0">
                <a:solidFill>
                  <a:srgbClr val="211715"/>
                </a:solidFill>
                <a:latin typeface="Lucida Sans Unicode"/>
                <a:cs typeface="Lucida Sans Unicode"/>
              </a:rPr>
              <a:t>Ratio de Bolton, </a:t>
            </a:r>
            <a:r>
              <a:rPr sz="750" spc="-25" dirty="0">
                <a:solidFill>
                  <a:srgbClr val="211715"/>
                </a:solidFill>
                <a:latin typeface="Lucida Sans Unicode"/>
                <a:cs typeface="Lucida Sans Unicode"/>
              </a:rPr>
              <a:t>la </a:t>
            </a:r>
            <a:r>
              <a:rPr sz="750" dirty="0">
                <a:solidFill>
                  <a:srgbClr val="211715"/>
                </a:solidFill>
                <a:latin typeface="Lucida Sans Unicode"/>
                <a:cs typeface="Lucida Sans Unicode"/>
              </a:rPr>
              <a:t>relación</a:t>
            </a:r>
            <a:r>
              <a:rPr sz="750" spc="-35" dirty="0">
                <a:solidFill>
                  <a:srgbClr val="211715"/>
                </a:solidFill>
                <a:latin typeface="Lucida Sans Unicode"/>
                <a:cs typeface="Lucida Sans Unicode"/>
              </a:rPr>
              <a:t> </a:t>
            </a:r>
            <a:r>
              <a:rPr sz="750" dirty="0">
                <a:solidFill>
                  <a:srgbClr val="211715"/>
                </a:solidFill>
                <a:latin typeface="Lucida Sans Unicode"/>
                <a:cs typeface="Lucida Sans Unicode"/>
              </a:rPr>
              <a:t>de</a:t>
            </a:r>
            <a:r>
              <a:rPr sz="750" spc="-25" dirty="0">
                <a:solidFill>
                  <a:srgbClr val="211715"/>
                </a:solidFill>
                <a:latin typeface="Lucida Sans Unicode"/>
                <a:cs typeface="Lucida Sans Unicode"/>
              </a:rPr>
              <a:t> </a:t>
            </a:r>
            <a:r>
              <a:rPr sz="750" dirty="0">
                <a:solidFill>
                  <a:srgbClr val="211715"/>
                </a:solidFill>
                <a:latin typeface="Lucida Sans Unicode"/>
                <a:cs typeface="Lucida Sans Unicode"/>
              </a:rPr>
              <a:t>molares,</a:t>
            </a:r>
            <a:r>
              <a:rPr sz="750" spc="-25" dirty="0">
                <a:solidFill>
                  <a:srgbClr val="211715"/>
                </a:solidFill>
                <a:latin typeface="Lucida Sans Unicode"/>
                <a:cs typeface="Lucida Sans Unicode"/>
              </a:rPr>
              <a:t> </a:t>
            </a:r>
            <a:r>
              <a:rPr sz="750" dirty="0">
                <a:solidFill>
                  <a:srgbClr val="211715"/>
                </a:solidFill>
                <a:latin typeface="Lucida Sans Unicode"/>
                <a:cs typeface="Lucida Sans Unicode"/>
              </a:rPr>
              <a:t>las</a:t>
            </a:r>
            <a:r>
              <a:rPr sz="750" spc="-25" dirty="0">
                <a:solidFill>
                  <a:srgbClr val="211715"/>
                </a:solidFill>
                <a:latin typeface="Lucida Sans Unicode"/>
                <a:cs typeface="Lucida Sans Unicode"/>
              </a:rPr>
              <a:t> </a:t>
            </a:r>
            <a:r>
              <a:rPr sz="750" dirty="0">
                <a:solidFill>
                  <a:srgbClr val="211715"/>
                </a:solidFill>
                <a:latin typeface="Lucida Sans Unicode"/>
                <a:cs typeface="Lucida Sans Unicode"/>
              </a:rPr>
              <a:t>mediciones</a:t>
            </a:r>
            <a:r>
              <a:rPr sz="750" spc="-25" dirty="0">
                <a:solidFill>
                  <a:srgbClr val="211715"/>
                </a:solidFill>
                <a:latin typeface="Lucida Sans Unicode"/>
                <a:cs typeface="Lucida Sans Unicode"/>
              </a:rPr>
              <a:t> de </a:t>
            </a:r>
            <a:r>
              <a:rPr sz="750" dirty="0">
                <a:solidFill>
                  <a:srgbClr val="211715"/>
                </a:solidFill>
                <a:latin typeface="Lucida Sans Unicode"/>
                <a:cs typeface="Lucida Sans Unicode"/>
              </a:rPr>
              <a:t>sobrejet</a:t>
            </a:r>
            <a:r>
              <a:rPr sz="750" spc="-20" dirty="0">
                <a:solidFill>
                  <a:srgbClr val="211715"/>
                </a:solidFill>
                <a:latin typeface="Lucida Sans Unicode"/>
                <a:cs typeface="Lucida Sans Unicode"/>
              </a:rPr>
              <a:t> </a:t>
            </a:r>
            <a:r>
              <a:rPr sz="750" dirty="0">
                <a:solidFill>
                  <a:srgbClr val="211715"/>
                </a:solidFill>
                <a:latin typeface="Lucida Sans Unicode"/>
                <a:cs typeface="Lucida Sans Unicode"/>
              </a:rPr>
              <a:t>y</a:t>
            </a:r>
            <a:r>
              <a:rPr sz="750" spc="-20" dirty="0">
                <a:solidFill>
                  <a:srgbClr val="211715"/>
                </a:solidFill>
                <a:latin typeface="Lucida Sans Unicode"/>
                <a:cs typeface="Lucida Sans Unicode"/>
              </a:rPr>
              <a:t> </a:t>
            </a:r>
            <a:r>
              <a:rPr sz="750" dirty="0">
                <a:solidFill>
                  <a:srgbClr val="211715"/>
                </a:solidFill>
                <a:latin typeface="Lucida Sans Unicode"/>
                <a:cs typeface="Lucida Sans Unicode"/>
              </a:rPr>
              <a:t>sobrebite,</a:t>
            </a:r>
            <a:r>
              <a:rPr sz="750" spc="-20" dirty="0">
                <a:solidFill>
                  <a:srgbClr val="211715"/>
                </a:solidFill>
                <a:latin typeface="Lucida Sans Unicode"/>
                <a:cs typeface="Lucida Sans Unicode"/>
              </a:rPr>
              <a:t> </a:t>
            </a:r>
            <a:r>
              <a:rPr sz="750" dirty="0">
                <a:solidFill>
                  <a:srgbClr val="211715"/>
                </a:solidFill>
                <a:latin typeface="Lucida Sans Unicode"/>
                <a:cs typeface="Lucida Sans Unicode"/>
              </a:rPr>
              <a:t>y</a:t>
            </a:r>
            <a:r>
              <a:rPr sz="750" spc="-20" dirty="0">
                <a:solidFill>
                  <a:srgbClr val="211715"/>
                </a:solidFill>
                <a:latin typeface="Lucida Sans Unicode"/>
                <a:cs typeface="Lucida Sans Unicode"/>
              </a:rPr>
              <a:t> </a:t>
            </a:r>
            <a:r>
              <a:rPr sz="750" dirty="0">
                <a:solidFill>
                  <a:srgbClr val="211715"/>
                </a:solidFill>
                <a:latin typeface="Lucida Sans Unicode"/>
                <a:cs typeface="Lucida Sans Unicode"/>
              </a:rPr>
              <a:t>un</a:t>
            </a:r>
            <a:r>
              <a:rPr sz="750" spc="-25" dirty="0">
                <a:solidFill>
                  <a:srgbClr val="211715"/>
                </a:solidFill>
                <a:latin typeface="Lucida Sans Unicode"/>
                <a:cs typeface="Lucida Sans Unicode"/>
              </a:rPr>
              <a:t> </a:t>
            </a:r>
            <a:r>
              <a:rPr sz="750" dirty="0">
                <a:solidFill>
                  <a:srgbClr val="211715"/>
                </a:solidFill>
                <a:latin typeface="Lucida Sans Unicode"/>
                <a:cs typeface="Lucida Sans Unicode"/>
              </a:rPr>
              <a:t>mapa</a:t>
            </a:r>
            <a:r>
              <a:rPr sz="750" spc="-20" dirty="0">
                <a:solidFill>
                  <a:srgbClr val="211715"/>
                </a:solidFill>
                <a:latin typeface="Lucida Sans Unicode"/>
                <a:cs typeface="Lucida Sans Unicode"/>
              </a:rPr>
              <a:t> </a:t>
            </a:r>
            <a:r>
              <a:rPr sz="750" spc="-25" dirty="0">
                <a:solidFill>
                  <a:srgbClr val="211715"/>
                </a:solidFill>
                <a:latin typeface="Lucida Sans Unicode"/>
                <a:cs typeface="Lucida Sans Unicode"/>
              </a:rPr>
              <a:t>de </a:t>
            </a:r>
            <a:r>
              <a:rPr sz="750" spc="-10" dirty="0">
                <a:solidFill>
                  <a:srgbClr val="211715"/>
                </a:solidFill>
                <a:latin typeface="Lucida Sans Unicode"/>
                <a:cs typeface="Lucida Sans Unicode"/>
              </a:rPr>
              <a:t>oclusión</a:t>
            </a:r>
            <a:r>
              <a:rPr sz="750" spc="5" dirty="0">
                <a:solidFill>
                  <a:srgbClr val="211715"/>
                </a:solidFill>
                <a:latin typeface="Lucida Sans Unicode"/>
                <a:cs typeface="Lucida Sans Unicode"/>
              </a:rPr>
              <a:t> </a:t>
            </a:r>
            <a:r>
              <a:rPr sz="750" dirty="0">
                <a:solidFill>
                  <a:srgbClr val="211715"/>
                </a:solidFill>
                <a:latin typeface="Lucida Sans Unicode"/>
                <a:cs typeface="Lucida Sans Unicode"/>
              </a:rPr>
              <a:t>ofrecen</a:t>
            </a:r>
            <a:r>
              <a:rPr sz="750" spc="5" dirty="0">
                <a:solidFill>
                  <a:srgbClr val="211715"/>
                </a:solidFill>
                <a:latin typeface="Lucida Sans Unicode"/>
                <a:cs typeface="Lucida Sans Unicode"/>
              </a:rPr>
              <a:t> </a:t>
            </a:r>
            <a:r>
              <a:rPr sz="750" dirty="0">
                <a:solidFill>
                  <a:srgbClr val="211715"/>
                </a:solidFill>
                <a:latin typeface="Lucida Sans Unicode"/>
                <a:cs typeface="Lucida Sans Unicode"/>
              </a:rPr>
              <a:t>un</a:t>
            </a:r>
            <a:r>
              <a:rPr sz="750" spc="5" dirty="0">
                <a:solidFill>
                  <a:srgbClr val="211715"/>
                </a:solidFill>
                <a:latin typeface="Lucida Sans Unicode"/>
                <a:cs typeface="Lucida Sans Unicode"/>
              </a:rPr>
              <a:t> </a:t>
            </a:r>
            <a:r>
              <a:rPr sz="750" spc="-10" dirty="0">
                <a:solidFill>
                  <a:srgbClr val="211715"/>
                </a:solidFill>
                <a:latin typeface="Lucida Sans Unicode"/>
                <a:cs typeface="Lucida Sans Unicode"/>
              </a:rPr>
              <a:t>análisis</a:t>
            </a:r>
            <a:r>
              <a:rPr sz="750" spc="10" dirty="0">
                <a:solidFill>
                  <a:srgbClr val="211715"/>
                </a:solidFill>
                <a:latin typeface="Lucida Sans Unicode"/>
                <a:cs typeface="Lucida Sans Unicode"/>
              </a:rPr>
              <a:t> </a:t>
            </a:r>
            <a:r>
              <a:rPr sz="750" spc="-10" dirty="0">
                <a:solidFill>
                  <a:srgbClr val="211715"/>
                </a:solidFill>
                <a:latin typeface="Lucida Sans Unicode"/>
                <a:cs typeface="Lucida Sans Unicode"/>
              </a:rPr>
              <a:t>integral.</a:t>
            </a:r>
            <a:endParaRPr sz="750">
              <a:latin typeface="Lucida Sans Unicode"/>
              <a:cs typeface="Lucida Sans Unicode"/>
            </a:endParaRPr>
          </a:p>
          <a:p>
            <a:pPr>
              <a:lnSpc>
                <a:spcPct val="100000"/>
              </a:lnSpc>
              <a:spcBef>
                <a:spcPts val="225"/>
              </a:spcBef>
            </a:pPr>
            <a:endParaRPr sz="750">
              <a:latin typeface="Lucida Sans Unicode"/>
              <a:cs typeface="Lucida Sans Unicode"/>
            </a:endParaRPr>
          </a:p>
          <a:p>
            <a:pPr marL="2319020" marR="5080" indent="-8255" algn="r">
              <a:lnSpc>
                <a:spcPct val="107100"/>
              </a:lnSpc>
            </a:pPr>
            <a:r>
              <a:rPr sz="700" dirty="0">
                <a:solidFill>
                  <a:srgbClr val="211715"/>
                </a:solidFill>
                <a:latin typeface="Lucida Sans Unicode"/>
                <a:cs typeface="Lucida Sans Unicode"/>
              </a:rPr>
              <a:t>Escanee</a:t>
            </a:r>
            <a:r>
              <a:rPr sz="700" spc="-35" dirty="0">
                <a:solidFill>
                  <a:srgbClr val="211715"/>
                </a:solidFill>
                <a:latin typeface="Lucida Sans Unicode"/>
                <a:cs typeface="Lucida Sans Unicode"/>
              </a:rPr>
              <a:t> </a:t>
            </a:r>
            <a:r>
              <a:rPr sz="700" dirty="0">
                <a:solidFill>
                  <a:srgbClr val="211715"/>
                </a:solidFill>
                <a:latin typeface="Lucida Sans Unicode"/>
                <a:cs typeface="Lucida Sans Unicode"/>
              </a:rPr>
              <a:t>para</a:t>
            </a:r>
            <a:r>
              <a:rPr sz="700" spc="-35" dirty="0">
                <a:solidFill>
                  <a:srgbClr val="211715"/>
                </a:solidFill>
                <a:latin typeface="Lucida Sans Unicode"/>
                <a:cs typeface="Lucida Sans Unicode"/>
              </a:rPr>
              <a:t> </a:t>
            </a:r>
            <a:r>
              <a:rPr sz="700" spc="-25" dirty="0">
                <a:solidFill>
                  <a:srgbClr val="211715"/>
                </a:solidFill>
                <a:latin typeface="Lucida Sans Unicode"/>
                <a:cs typeface="Lucida Sans Unicode"/>
              </a:rPr>
              <a:t>ver</a:t>
            </a:r>
            <a:r>
              <a:rPr sz="700" dirty="0">
                <a:solidFill>
                  <a:srgbClr val="211715"/>
                </a:solidFill>
                <a:latin typeface="Lucida Sans Unicode"/>
                <a:cs typeface="Lucida Sans Unicode"/>
              </a:rPr>
              <a:t> más</a:t>
            </a:r>
            <a:r>
              <a:rPr sz="700" spc="-35" dirty="0">
                <a:solidFill>
                  <a:srgbClr val="211715"/>
                </a:solidFill>
                <a:latin typeface="Lucida Sans Unicode"/>
                <a:cs typeface="Lucida Sans Unicode"/>
              </a:rPr>
              <a:t> </a:t>
            </a:r>
            <a:r>
              <a:rPr sz="700" dirty="0">
                <a:solidFill>
                  <a:srgbClr val="211715"/>
                </a:solidFill>
                <a:latin typeface="Lucida Sans Unicode"/>
                <a:cs typeface="Lucida Sans Unicode"/>
              </a:rPr>
              <a:t>en</a:t>
            </a:r>
            <a:r>
              <a:rPr sz="700" spc="-35" dirty="0">
                <a:solidFill>
                  <a:srgbClr val="211715"/>
                </a:solidFill>
                <a:latin typeface="Lucida Sans Unicode"/>
                <a:cs typeface="Lucida Sans Unicode"/>
              </a:rPr>
              <a:t> </a:t>
            </a:r>
            <a:r>
              <a:rPr sz="700" spc="-10" dirty="0">
                <a:solidFill>
                  <a:srgbClr val="211715"/>
                </a:solidFill>
                <a:latin typeface="Lucida Sans Unicode"/>
                <a:cs typeface="Lucida Sans Unicode"/>
              </a:rPr>
              <a:t>YouTube</a:t>
            </a:r>
            <a:endParaRPr sz="700">
              <a:latin typeface="Lucida Sans Unicode"/>
              <a:cs typeface="Lucida Sans Unicod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2850" cy="7562850"/>
            <a:chOff x="0" y="0"/>
            <a:chExt cx="7562850" cy="7562850"/>
          </a:xfrm>
        </p:grpSpPr>
        <p:pic>
          <p:nvPicPr>
            <p:cNvPr id="3" name="object 3"/>
            <p:cNvPicPr/>
            <p:nvPr/>
          </p:nvPicPr>
          <p:blipFill>
            <a:blip r:embed="rId2" cstate="print"/>
            <a:stretch>
              <a:fillRect/>
            </a:stretch>
          </p:blipFill>
          <p:spPr>
            <a:xfrm>
              <a:off x="0" y="0"/>
              <a:ext cx="7562850" cy="7562849"/>
            </a:xfrm>
            <a:prstGeom prst="rect">
              <a:avLst/>
            </a:prstGeom>
          </p:spPr>
        </p:pic>
        <p:pic>
          <p:nvPicPr>
            <p:cNvPr id="4" name="object 4"/>
            <p:cNvPicPr/>
            <p:nvPr/>
          </p:nvPicPr>
          <p:blipFill>
            <a:blip r:embed="rId3" cstate="print"/>
            <a:stretch>
              <a:fillRect/>
            </a:stretch>
          </p:blipFill>
          <p:spPr>
            <a:xfrm>
              <a:off x="657367" y="2014880"/>
              <a:ext cx="1952624" cy="1095374"/>
            </a:xfrm>
            <a:prstGeom prst="rect">
              <a:avLst/>
            </a:prstGeom>
          </p:spPr>
        </p:pic>
        <p:pic>
          <p:nvPicPr>
            <p:cNvPr id="5" name="object 5"/>
            <p:cNvPicPr/>
            <p:nvPr/>
          </p:nvPicPr>
          <p:blipFill>
            <a:blip r:embed="rId4" cstate="print"/>
            <a:stretch>
              <a:fillRect/>
            </a:stretch>
          </p:blipFill>
          <p:spPr>
            <a:xfrm>
              <a:off x="658949" y="4600822"/>
              <a:ext cx="1943099" cy="1095374"/>
            </a:xfrm>
            <a:prstGeom prst="rect">
              <a:avLst/>
            </a:prstGeom>
          </p:spPr>
        </p:pic>
        <p:pic>
          <p:nvPicPr>
            <p:cNvPr id="6" name="object 6"/>
            <p:cNvPicPr/>
            <p:nvPr/>
          </p:nvPicPr>
          <p:blipFill>
            <a:blip r:embed="rId5" cstate="print"/>
            <a:stretch>
              <a:fillRect/>
            </a:stretch>
          </p:blipFill>
          <p:spPr>
            <a:xfrm>
              <a:off x="4954895" y="2014880"/>
              <a:ext cx="1952624" cy="1095374"/>
            </a:xfrm>
            <a:prstGeom prst="rect">
              <a:avLst/>
            </a:prstGeom>
          </p:spPr>
        </p:pic>
        <p:pic>
          <p:nvPicPr>
            <p:cNvPr id="7" name="object 7"/>
            <p:cNvPicPr/>
            <p:nvPr/>
          </p:nvPicPr>
          <p:blipFill>
            <a:blip r:embed="rId6" cstate="print"/>
            <a:stretch>
              <a:fillRect/>
            </a:stretch>
          </p:blipFill>
          <p:spPr>
            <a:xfrm>
              <a:off x="2806122" y="2014880"/>
              <a:ext cx="1952624" cy="1095374"/>
            </a:xfrm>
            <a:prstGeom prst="rect">
              <a:avLst/>
            </a:prstGeom>
          </p:spPr>
        </p:pic>
        <p:pic>
          <p:nvPicPr>
            <p:cNvPr id="8" name="object 8"/>
            <p:cNvPicPr/>
            <p:nvPr/>
          </p:nvPicPr>
          <p:blipFill>
            <a:blip r:embed="rId7" cstate="print"/>
            <a:stretch>
              <a:fillRect/>
            </a:stretch>
          </p:blipFill>
          <p:spPr>
            <a:xfrm>
              <a:off x="2806122" y="4600831"/>
              <a:ext cx="1952624" cy="1095365"/>
            </a:xfrm>
            <a:prstGeom prst="rect">
              <a:avLst/>
            </a:prstGeom>
          </p:spPr>
        </p:pic>
        <p:pic>
          <p:nvPicPr>
            <p:cNvPr id="9" name="object 9"/>
            <p:cNvPicPr/>
            <p:nvPr/>
          </p:nvPicPr>
          <p:blipFill>
            <a:blip r:embed="rId8" cstate="print"/>
            <a:stretch>
              <a:fillRect/>
            </a:stretch>
          </p:blipFill>
          <p:spPr>
            <a:xfrm>
              <a:off x="4954895" y="4600831"/>
              <a:ext cx="1943099" cy="1095365"/>
            </a:xfrm>
            <a:prstGeom prst="rect">
              <a:avLst/>
            </a:prstGeom>
          </p:spPr>
        </p:pic>
      </p:grpSp>
      <p:sp>
        <p:nvSpPr>
          <p:cNvPr id="10" name="object 10"/>
          <p:cNvSpPr txBox="1"/>
          <p:nvPr/>
        </p:nvSpPr>
        <p:spPr>
          <a:xfrm>
            <a:off x="595461" y="822175"/>
            <a:ext cx="6547484" cy="882650"/>
          </a:xfrm>
          <a:prstGeom prst="rect">
            <a:avLst/>
          </a:prstGeom>
        </p:spPr>
        <p:txBody>
          <a:bodyPr vert="horz" wrap="square" lIns="0" tIns="12700" rIns="0" bIns="0" rtlCol="0">
            <a:spAutoFit/>
          </a:bodyPr>
          <a:lstStyle/>
          <a:p>
            <a:pPr marL="12700" marR="5080" algn="just">
              <a:lnSpc>
                <a:spcPct val="125000"/>
              </a:lnSpc>
              <a:spcBef>
                <a:spcPts val="100"/>
              </a:spcBef>
            </a:pPr>
            <a:r>
              <a:rPr sz="900" dirty="0">
                <a:solidFill>
                  <a:srgbClr val="211715"/>
                </a:solidFill>
                <a:latin typeface="Lucida Sans Unicode"/>
                <a:cs typeface="Lucida Sans Unicode"/>
              </a:rPr>
              <a:t>Los</a:t>
            </a:r>
            <a:r>
              <a:rPr sz="900" spc="145" dirty="0">
                <a:solidFill>
                  <a:srgbClr val="211715"/>
                </a:solidFill>
                <a:latin typeface="Lucida Sans Unicode"/>
                <a:cs typeface="Lucida Sans Unicode"/>
              </a:rPr>
              <a:t> </a:t>
            </a:r>
            <a:r>
              <a:rPr sz="900" dirty="0">
                <a:solidFill>
                  <a:srgbClr val="211715"/>
                </a:solidFill>
                <a:latin typeface="Lucida Sans Unicode"/>
                <a:cs typeface="Lucida Sans Unicode"/>
              </a:rPr>
              <a:t>kits</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herramientas</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dentales</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desarrollados</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por</a:t>
            </a:r>
            <a:r>
              <a:rPr sz="900" spc="145" dirty="0">
                <a:solidFill>
                  <a:srgbClr val="211715"/>
                </a:solidFill>
                <a:latin typeface="Lucida Sans Unicode"/>
                <a:cs typeface="Lucida Sans Unicode"/>
              </a:rPr>
              <a:t> </a:t>
            </a:r>
            <a:r>
              <a:rPr sz="900" dirty="0">
                <a:solidFill>
                  <a:srgbClr val="211715"/>
                </a:solidFill>
                <a:latin typeface="Lucida Sans Unicode"/>
                <a:cs typeface="Lucida Sans Unicode"/>
              </a:rPr>
              <a:t>SHINING</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3D</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permiten</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un</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software</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intuitivo</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que</a:t>
            </a:r>
            <a:r>
              <a:rPr sz="900" spc="145" dirty="0">
                <a:solidFill>
                  <a:srgbClr val="211715"/>
                </a:solidFill>
                <a:latin typeface="Lucida Sans Unicode"/>
                <a:cs typeface="Lucida Sans Unicode"/>
              </a:rPr>
              <a:t> </a:t>
            </a:r>
            <a:r>
              <a:rPr sz="900" dirty="0">
                <a:solidFill>
                  <a:srgbClr val="211715"/>
                </a:solidFill>
                <a:latin typeface="Lucida Sans Unicode"/>
                <a:cs typeface="Lucida Sans Unicode"/>
              </a:rPr>
              <a:t>ofrece</a:t>
            </a:r>
            <a:r>
              <a:rPr sz="900" spc="150" dirty="0">
                <a:solidFill>
                  <a:srgbClr val="211715"/>
                </a:solidFill>
                <a:latin typeface="Lucida Sans Unicode"/>
                <a:cs typeface="Lucida Sans Unicode"/>
              </a:rPr>
              <a:t> </a:t>
            </a:r>
            <a:r>
              <a:rPr sz="900" spc="-25" dirty="0">
                <a:solidFill>
                  <a:srgbClr val="211715"/>
                </a:solidFill>
                <a:latin typeface="Lucida Sans Unicode"/>
                <a:cs typeface="Lucida Sans Unicode"/>
              </a:rPr>
              <a:t>una </a:t>
            </a:r>
            <a:r>
              <a:rPr sz="900" dirty="0">
                <a:solidFill>
                  <a:srgbClr val="211715"/>
                </a:solidFill>
                <a:latin typeface="Lucida Sans Unicode"/>
                <a:cs typeface="Lucida Sans Unicode"/>
              </a:rPr>
              <a:t>variedad</a:t>
            </a:r>
            <a:r>
              <a:rPr sz="900" spc="21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10" dirty="0">
                <a:solidFill>
                  <a:srgbClr val="211715"/>
                </a:solidFill>
                <a:latin typeface="Lucida Sans Unicode"/>
                <a:cs typeface="Lucida Sans Unicode"/>
              </a:rPr>
              <a:t> </a:t>
            </a:r>
            <a:r>
              <a:rPr sz="900" dirty="0">
                <a:solidFill>
                  <a:srgbClr val="211715"/>
                </a:solidFill>
                <a:latin typeface="Lucida Sans Unicode"/>
                <a:cs typeface="Lucida Sans Unicode"/>
              </a:rPr>
              <a:t>funciones</a:t>
            </a:r>
            <a:r>
              <a:rPr sz="900" spc="210" dirty="0">
                <a:solidFill>
                  <a:srgbClr val="211715"/>
                </a:solidFill>
                <a:latin typeface="Lucida Sans Unicode"/>
                <a:cs typeface="Lucida Sans Unicode"/>
              </a:rPr>
              <a:t> </a:t>
            </a:r>
            <a:r>
              <a:rPr sz="900" dirty="0">
                <a:solidFill>
                  <a:srgbClr val="211715"/>
                </a:solidFill>
                <a:latin typeface="Lucida Sans Unicode"/>
                <a:cs typeface="Lucida Sans Unicode"/>
              </a:rPr>
              <a:t>innovadoras</a:t>
            </a:r>
            <a:r>
              <a:rPr sz="900" spc="215" dirty="0">
                <a:solidFill>
                  <a:srgbClr val="211715"/>
                </a:solidFill>
                <a:latin typeface="Lucida Sans Unicode"/>
                <a:cs typeface="Lucida Sans Unicode"/>
              </a:rPr>
              <a:t> </a:t>
            </a:r>
            <a:r>
              <a:rPr sz="900" dirty="0">
                <a:solidFill>
                  <a:srgbClr val="211715"/>
                </a:solidFill>
                <a:latin typeface="Lucida Sans Unicode"/>
                <a:cs typeface="Lucida Sans Unicode"/>
              </a:rPr>
              <a:t>específicamente</a:t>
            </a:r>
            <a:r>
              <a:rPr sz="900" spc="210" dirty="0">
                <a:solidFill>
                  <a:srgbClr val="211715"/>
                </a:solidFill>
                <a:latin typeface="Lucida Sans Unicode"/>
                <a:cs typeface="Lucida Sans Unicode"/>
              </a:rPr>
              <a:t> </a:t>
            </a:r>
            <a:r>
              <a:rPr sz="900" dirty="0">
                <a:solidFill>
                  <a:srgbClr val="211715"/>
                </a:solidFill>
                <a:latin typeface="Lucida Sans Unicode"/>
                <a:cs typeface="Lucida Sans Unicode"/>
              </a:rPr>
              <a:t>diseñadas</a:t>
            </a:r>
            <a:r>
              <a:rPr sz="900" spc="210" dirty="0">
                <a:solidFill>
                  <a:srgbClr val="211715"/>
                </a:solidFill>
                <a:latin typeface="Lucida Sans Unicode"/>
                <a:cs typeface="Lucida Sans Unicode"/>
              </a:rPr>
              <a:t> </a:t>
            </a:r>
            <a:r>
              <a:rPr sz="900" dirty="0">
                <a:solidFill>
                  <a:srgbClr val="211715"/>
                </a:solidFill>
                <a:latin typeface="Lucida Sans Unicode"/>
                <a:cs typeface="Lucida Sans Unicode"/>
              </a:rPr>
              <a:t>para</a:t>
            </a:r>
            <a:r>
              <a:rPr sz="900" spc="215" dirty="0">
                <a:solidFill>
                  <a:srgbClr val="211715"/>
                </a:solidFill>
                <a:latin typeface="Lucida Sans Unicode"/>
                <a:cs typeface="Lucida Sans Unicode"/>
              </a:rPr>
              <a:t> </a:t>
            </a:r>
            <a:r>
              <a:rPr sz="900" dirty="0">
                <a:solidFill>
                  <a:srgbClr val="211715"/>
                </a:solidFill>
                <a:latin typeface="Lucida Sans Unicode"/>
                <a:cs typeface="Lucida Sans Unicode"/>
              </a:rPr>
              <a:t>el</a:t>
            </a:r>
            <a:r>
              <a:rPr sz="900" spc="210" dirty="0">
                <a:solidFill>
                  <a:srgbClr val="211715"/>
                </a:solidFill>
                <a:latin typeface="Lucida Sans Unicode"/>
                <a:cs typeface="Lucida Sans Unicode"/>
              </a:rPr>
              <a:t> </a:t>
            </a:r>
            <a:r>
              <a:rPr sz="900" dirty="0">
                <a:solidFill>
                  <a:srgbClr val="211715"/>
                </a:solidFill>
                <a:latin typeface="Lucida Sans Unicode"/>
                <a:cs typeface="Lucida Sans Unicode"/>
              </a:rPr>
              <a:t>uso</a:t>
            </a:r>
            <a:r>
              <a:rPr sz="900" spc="210" dirty="0">
                <a:solidFill>
                  <a:srgbClr val="211715"/>
                </a:solidFill>
                <a:latin typeface="Lucida Sans Unicode"/>
                <a:cs typeface="Lucida Sans Unicode"/>
              </a:rPr>
              <a:t> </a:t>
            </a:r>
            <a:r>
              <a:rPr sz="900" dirty="0">
                <a:solidFill>
                  <a:srgbClr val="211715"/>
                </a:solidFill>
                <a:latin typeface="Lucida Sans Unicode"/>
                <a:cs typeface="Lucida Sans Unicode"/>
              </a:rPr>
              <a:t>clínico.</a:t>
            </a:r>
            <a:r>
              <a:rPr sz="900" spc="210" dirty="0">
                <a:solidFill>
                  <a:srgbClr val="211715"/>
                </a:solidFill>
                <a:latin typeface="Lucida Sans Unicode"/>
                <a:cs typeface="Lucida Sans Unicode"/>
              </a:rPr>
              <a:t> </a:t>
            </a:r>
            <a:r>
              <a:rPr sz="900" dirty="0">
                <a:solidFill>
                  <a:srgbClr val="211715"/>
                </a:solidFill>
                <a:latin typeface="Lucida Sans Unicode"/>
                <a:cs typeface="Lucida Sans Unicode"/>
              </a:rPr>
              <a:t>Estas</a:t>
            </a:r>
            <a:r>
              <a:rPr sz="900" spc="215" dirty="0">
                <a:solidFill>
                  <a:srgbClr val="211715"/>
                </a:solidFill>
                <a:latin typeface="Lucida Sans Unicode"/>
                <a:cs typeface="Lucida Sans Unicode"/>
              </a:rPr>
              <a:t> </a:t>
            </a:r>
            <a:r>
              <a:rPr sz="900" dirty="0">
                <a:solidFill>
                  <a:srgbClr val="211715"/>
                </a:solidFill>
                <a:latin typeface="Lucida Sans Unicode"/>
                <a:cs typeface="Lucida Sans Unicode"/>
              </a:rPr>
              <a:t>herramientas</a:t>
            </a:r>
            <a:r>
              <a:rPr sz="900" spc="210" dirty="0">
                <a:solidFill>
                  <a:srgbClr val="211715"/>
                </a:solidFill>
                <a:latin typeface="Lucida Sans Unicode"/>
                <a:cs typeface="Lucida Sans Unicode"/>
              </a:rPr>
              <a:t> </a:t>
            </a:r>
            <a:r>
              <a:rPr sz="900" spc="-10" dirty="0">
                <a:solidFill>
                  <a:srgbClr val="211715"/>
                </a:solidFill>
                <a:latin typeface="Lucida Sans Unicode"/>
                <a:cs typeface="Lucida Sans Unicode"/>
              </a:rPr>
              <a:t>incluyen </a:t>
            </a:r>
            <a:r>
              <a:rPr sz="900" dirty="0">
                <a:solidFill>
                  <a:srgbClr val="211715"/>
                </a:solidFill>
                <a:latin typeface="Lucida Sans Unicode"/>
                <a:cs typeface="Lucida Sans Unicode"/>
              </a:rPr>
              <a:t>simulación</a:t>
            </a:r>
            <a:r>
              <a:rPr sz="900" spc="160" dirty="0">
                <a:solidFill>
                  <a:srgbClr val="211715"/>
                </a:solidFill>
                <a:latin typeface="Lucida Sans Unicode"/>
                <a:cs typeface="Lucida Sans Unicode"/>
              </a:rPr>
              <a:t> </a:t>
            </a:r>
            <a:r>
              <a:rPr sz="900" dirty="0">
                <a:solidFill>
                  <a:srgbClr val="211715"/>
                </a:solidFill>
                <a:latin typeface="Lucida Sans Unicode"/>
                <a:cs typeface="Lucida Sans Unicode"/>
              </a:rPr>
              <a:t>ortodóntica,</a:t>
            </a:r>
            <a:r>
              <a:rPr sz="900" spc="165" dirty="0">
                <a:solidFill>
                  <a:srgbClr val="211715"/>
                </a:solidFill>
                <a:latin typeface="Lucida Sans Unicode"/>
                <a:cs typeface="Lucida Sans Unicode"/>
              </a:rPr>
              <a:t> </a:t>
            </a:r>
            <a:r>
              <a:rPr sz="900" dirty="0">
                <a:solidFill>
                  <a:srgbClr val="211715"/>
                </a:solidFill>
                <a:latin typeface="Lucida Sans Unicode"/>
                <a:cs typeface="Lucida Sans Unicode"/>
              </a:rPr>
              <a:t>informes</a:t>
            </a:r>
            <a:r>
              <a:rPr sz="900" spc="16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160" dirty="0">
                <a:solidFill>
                  <a:srgbClr val="211715"/>
                </a:solidFill>
                <a:latin typeface="Lucida Sans Unicode"/>
                <a:cs typeface="Lucida Sans Unicode"/>
              </a:rPr>
              <a:t> </a:t>
            </a:r>
            <a:r>
              <a:rPr sz="900" dirty="0">
                <a:solidFill>
                  <a:srgbClr val="211715"/>
                </a:solidFill>
                <a:latin typeface="Lucida Sans Unicode"/>
                <a:cs typeface="Lucida Sans Unicode"/>
              </a:rPr>
              <a:t>salud</a:t>
            </a:r>
            <a:r>
              <a:rPr sz="900" spc="165" dirty="0">
                <a:solidFill>
                  <a:srgbClr val="211715"/>
                </a:solidFill>
                <a:latin typeface="Lucida Sans Unicode"/>
                <a:cs typeface="Lucida Sans Unicode"/>
              </a:rPr>
              <a:t> </a:t>
            </a:r>
            <a:r>
              <a:rPr sz="900" dirty="0">
                <a:solidFill>
                  <a:srgbClr val="211715"/>
                </a:solidFill>
                <a:latin typeface="Lucida Sans Unicode"/>
                <a:cs typeface="Lucida Sans Unicode"/>
              </a:rPr>
              <a:t>oral,</a:t>
            </a:r>
            <a:r>
              <a:rPr sz="900" spc="165" dirty="0">
                <a:solidFill>
                  <a:srgbClr val="211715"/>
                </a:solidFill>
                <a:latin typeface="Lucida Sans Unicode"/>
                <a:cs typeface="Lucida Sans Unicode"/>
              </a:rPr>
              <a:t> </a:t>
            </a:r>
            <a:r>
              <a:rPr sz="900" dirty="0">
                <a:solidFill>
                  <a:srgbClr val="211715"/>
                </a:solidFill>
                <a:latin typeface="Lucida Sans Unicode"/>
                <a:cs typeface="Lucida Sans Unicode"/>
              </a:rPr>
              <a:t>seguimiento</a:t>
            </a:r>
            <a:r>
              <a:rPr sz="900" spc="16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160" dirty="0">
                <a:solidFill>
                  <a:srgbClr val="211715"/>
                </a:solidFill>
                <a:latin typeface="Lucida Sans Unicode"/>
                <a:cs typeface="Lucida Sans Unicode"/>
              </a:rPr>
              <a:t> </a:t>
            </a:r>
            <a:r>
              <a:rPr sz="900" dirty="0">
                <a:solidFill>
                  <a:srgbClr val="211715"/>
                </a:solidFill>
                <a:latin typeface="Lucida Sans Unicode"/>
                <a:cs typeface="Lucida Sans Unicode"/>
              </a:rPr>
              <a:t>datos,</a:t>
            </a:r>
            <a:r>
              <a:rPr sz="900" spc="165" dirty="0">
                <a:solidFill>
                  <a:srgbClr val="211715"/>
                </a:solidFill>
                <a:latin typeface="Lucida Sans Unicode"/>
                <a:cs typeface="Lucida Sans Unicode"/>
              </a:rPr>
              <a:t> </a:t>
            </a:r>
            <a:r>
              <a:rPr sz="900" dirty="0">
                <a:solidFill>
                  <a:srgbClr val="211715"/>
                </a:solidFill>
                <a:latin typeface="Lucida Sans Unicode"/>
                <a:cs typeface="Lucida Sans Unicode"/>
              </a:rPr>
              <a:t>diseño</a:t>
            </a:r>
            <a:r>
              <a:rPr sz="900" spc="16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165" dirty="0">
                <a:solidFill>
                  <a:srgbClr val="211715"/>
                </a:solidFill>
                <a:latin typeface="Lucida Sans Unicode"/>
                <a:cs typeface="Lucida Sans Unicode"/>
              </a:rPr>
              <a:t> </a:t>
            </a:r>
            <a:r>
              <a:rPr sz="900" dirty="0">
                <a:solidFill>
                  <a:srgbClr val="211715"/>
                </a:solidFill>
                <a:latin typeface="Lucida Sans Unicode"/>
                <a:cs typeface="Lucida Sans Unicode"/>
              </a:rPr>
              <a:t>coronas</a:t>
            </a:r>
            <a:r>
              <a:rPr sz="900" spc="16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165" dirty="0">
                <a:solidFill>
                  <a:srgbClr val="211715"/>
                </a:solidFill>
                <a:latin typeface="Lucida Sans Unicode"/>
                <a:cs typeface="Lucida Sans Unicode"/>
              </a:rPr>
              <a:t> </a:t>
            </a:r>
            <a:r>
              <a:rPr sz="900" dirty="0">
                <a:solidFill>
                  <a:srgbClr val="211715"/>
                </a:solidFill>
                <a:latin typeface="Lucida Sans Unicode"/>
                <a:cs typeface="Lucida Sans Unicode"/>
              </a:rPr>
              <a:t>modelos,</a:t>
            </a:r>
            <a:r>
              <a:rPr sz="900" spc="165" dirty="0">
                <a:solidFill>
                  <a:srgbClr val="211715"/>
                </a:solidFill>
                <a:latin typeface="Lucida Sans Unicode"/>
                <a:cs typeface="Lucida Sans Unicode"/>
              </a:rPr>
              <a:t> </a:t>
            </a:r>
            <a:r>
              <a:rPr sz="900" dirty="0">
                <a:solidFill>
                  <a:srgbClr val="211715"/>
                </a:solidFill>
                <a:latin typeface="Lucida Sans Unicode"/>
                <a:cs typeface="Lucida Sans Unicode"/>
              </a:rPr>
              <a:t>así</a:t>
            </a:r>
            <a:r>
              <a:rPr sz="900" spc="165" dirty="0">
                <a:solidFill>
                  <a:srgbClr val="211715"/>
                </a:solidFill>
                <a:latin typeface="Lucida Sans Unicode"/>
                <a:cs typeface="Lucida Sans Unicode"/>
              </a:rPr>
              <a:t> </a:t>
            </a:r>
            <a:r>
              <a:rPr sz="900" spc="-20" dirty="0">
                <a:solidFill>
                  <a:srgbClr val="211715"/>
                </a:solidFill>
                <a:latin typeface="Lucida Sans Unicode"/>
                <a:cs typeface="Lucida Sans Unicode"/>
              </a:rPr>
              <a:t>como </a:t>
            </a:r>
            <a:r>
              <a:rPr sz="900" dirty="0">
                <a:solidFill>
                  <a:srgbClr val="211715"/>
                </a:solidFill>
                <a:latin typeface="Lucida Sans Unicode"/>
                <a:cs typeface="Lucida Sans Unicode"/>
              </a:rPr>
              <a:t>módulos</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diseño</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férulas</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e</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IBT.</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Todo</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esto</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proporciona</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a</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las</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clínicas</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una</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mayor</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flexibilidad</a:t>
            </a:r>
            <a:r>
              <a:rPr sz="900" spc="235"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235" dirty="0">
                <a:solidFill>
                  <a:srgbClr val="211715"/>
                </a:solidFill>
                <a:latin typeface="Lucida Sans Unicode"/>
                <a:cs typeface="Lucida Sans Unicode"/>
              </a:rPr>
              <a:t> </a:t>
            </a:r>
            <a:r>
              <a:rPr sz="900" spc="-10" dirty="0">
                <a:solidFill>
                  <a:srgbClr val="211715"/>
                </a:solidFill>
                <a:latin typeface="Lucida Sans Unicode"/>
                <a:cs typeface="Lucida Sans Unicode"/>
              </a:rPr>
              <a:t>múltiples posibilidades</a:t>
            </a:r>
            <a:r>
              <a:rPr sz="900" spc="-15" dirty="0">
                <a:solidFill>
                  <a:srgbClr val="211715"/>
                </a:solidFill>
                <a:latin typeface="Lucida Sans Unicode"/>
                <a:cs typeface="Lucida Sans Unicode"/>
              </a:rPr>
              <a:t> </a:t>
            </a:r>
            <a:r>
              <a:rPr sz="900" dirty="0">
                <a:solidFill>
                  <a:srgbClr val="211715"/>
                </a:solidFill>
                <a:latin typeface="Lucida Sans Unicode"/>
                <a:cs typeface="Lucida Sans Unicode"/>
              </a:rPr>
              <a:t>para</a:t>
            </a:r>
            <a:r>
              <a:rPr sz="900" spc="-1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10" dirty="0">
                <a:solidFill>
                  <a:srgbClr val="211715"/>
                </a:solidFill>
                <a:latin typeface="Lucida Sans Unicode"/>
                <a:cs typeface="Lucida Sans Unicode"/>
              </a:rPr>
              <a:t> </a:t>
            </a:r>
            <a:r>
              <a:rPr sz="900" dirty="0">
                <a:solidFill>
                  <a:srgbClr val="211715"/>
                </a:solidFill>
                <a:latin typeface="Lucida Sans Unicode"/>
                <a:cs typeface="Lucida Sans Unicode"/>
              </a:rPr>
              <a:t>práctica</a:t>
            </a:r>
            <a:r>
              <a:rPr sz="900" spc="-10" dirty="0">
                <a:solidFill>
                  <a:srgbClr val="211715"/>
                </a:solidFill>
                <a:latin typeface="Lucida Sans Unicode"/>
                <a:cs typeface="Lucida Sans Unicode"/>
              </a:rPr>
              <a:t> diaria.</a:t>
            </a:r>
            <a:endParaRPr sz="900">
              <a:latin typeface="Lucida Sans Unicode"/>
              <a:cs typeface="Lucida Sans Unicode"/>
            </a:endParaRPr>
          </a:p>
        </p:txBody>
      </p:sp>
      <p:sp>
        <p:nvSpPr>
          <p:cNvPr id="11" name="object 11"/>
          <p:cNvSpPr txBox="1">
            <a:spLocks noGrp="1"/>
          </p:cNvSpPr>
          <p:nvPr>
            <p:ph type="title"/>
          </p:nvPr>
        </p:nvSpPr>
        <p:spPr>
          <a:prstGeom prst="rect">
            <a:avLst/>
          </a:prstGeom>
        </p:spPr>
        <p:txBody>
          <a:bodyPr vert="horz" wrap="square" lIns="0" tIns="12700" rIns="0" bIns="0" rtlCol="0">
            <a:spAutoFit/>
          </a:bodyPr>
          <a:lstStyle/>
          <a:p>
            <a:pPr marL="10160">
              <a:lnSpc>
                <a:spcPct val="100000"/>
              </a:lnSpc>
              <a:spcBef>
                <a:spcPts val="100"/>
              </a:spcBef>
            </a:pPr>
            <a:r>
              <a:rPr spc="-20" dirty="0"/>
              <a:t>Kits</a:t>
            </a:r>
            <a:r>
              <a:rPr spc="-80" dirty="0"/>
              <a:t> </a:t>
            </a:r>
            <a:r>
              <a:rPr spc="-65" dirty="0"/>
              <a:t>de</a:t>
            </a:r>
            <a:r>
              <a:rPr spc="-80" dirty="0"/>
              <a:t> </a:t>
            </a:r>
            <a:r>
              <a:rPr spc="-70" dirty="0"/>
              <a:t>herramientas</a:t>
            </a:r>
            <a:r>
              <a:rPr spc="-75" dirty="0"/>
              <a:t> </a:t>
            </a:r>
            <a:r>
              <a:rPr spc="-20" dirty="0"/>
              <a:t>dentales</a:t>
            </a:r>
          </a:p>
        </p:txBody>
      </p:sp>
      <p:sp>
        <p:nvSpPr>
          <p:cNvPr id="12" name="object 12"/>
          <p:cNvSpPr txBox="1"/>
          <p:nvPr/>
        </p:nvSpPr>
        <p:spPr>
          <a:xfrm>
            <a:off x="644677" y="5828242"/>
            <a:ext cx="1710689" cy="657860"/>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2E6BAE"/>
                </a:solidFill>
                <a:latin typeface="Tahoma"/>
                <a:cs typeface="Tahoma"/>
              </a:rPr>
              <a:t>CreTemp</a:t>
            </a:r>
            <a:endParaRPr sz="1100">
              <a:latin typeface="Tahoma"/>
              <a:cs typeface="Tahoma"/>
            </a:endParaRPr>
          </a:p>
          <a:p>
            <a:pPr marL="12700" marR="5080">
              <a:lnSpc>
                <a:spcPct val="116100"/>
              </a:lnSpc>
              <a:spcBef>
                <a:spcPts val="730"/>
              </a:spcBef>
            </a:pPr>
            <a:r>
              <a:rPr sz="700" spc="-25" dirty="0">
                <a:solidFill>
                  <a:srgbClr val="211715"/>
                </a:solidFill>
                <a:latin typeface="Lucida Sans Unicode"/>
                <a:cs typeface="Lucida Sans Unicode"/>
              </a:rPr>
              <a:t>Las</a:t>
            </a:r>
            <a:r>
              <a:rPr sz="700" spc="-10" dirty="0">
                <a:solidFill>
                  <a:srgbClr val="211715"/>
                </a:solidFill>
                <a:latin typeface="Lucida Sans Unicode"/>
                <a:cs typeface="Lucida Sans Unicode"/>
              </a:rPr>
              <a:t> </a:t>
            </a:r>
            <a:r>
              <a:rPr sz="700" spc="-25" dirty="0">
                <a:solidFill>
                  <a:srgbClr val="211715"/>
                </a:solidFill>
                <a:latin typeface="Lucida Sans Unicode"/>
                <a:cs typeface="Lucida Sans Unicode"/>
              </a:rPr>
              <a:t>coronas</a:t>
            </a:r>
            <a:r>
              <a:rPr sz="700" spc="-5" dirty="0">
                <a:solidFill>
                  <a:srgbClr val="211715"/>
                </a:solidFill>
                <a:latin typeface="Lucida Sans Unicode"/>
                <a:cs typeface="Lucida Sans Unicode"/>
              </a:rPr>
              <a:t> </a:t>
            </a:r>
            <a:r>
              <a:rPr sz="700" spc="-20" dirty="0">
                <a:solidFill>
                  <a:srgbClr val="211715"/>
                </a:solidFill>
                <a:latin typeface="Lucida Sans Unicode"/>
                <a:cs typeface="Lucida Sans Unicode"/>
              </a:rPr>
              <a:t>temporales</a:t>
            </a:r>
            <a:r>
              <a:rPr sz="700" spc="-10" dirty="0">
                <a:solidFill>
                  <a:srgbClr val="211715"/>
                </a:solidFill>
                <a:latin typeface="Lucida Sans Unicode"/>
                <a:cs typeface="Lucida Sans Unicode"/>
              </a:rPr>
              <a:t> pueden</a:t>
            </a:r>
            <a:r>
              <a:rPr sz="700" spc="-5" dirty="0">
                <a:solidFill>
                  <a:srgbClr val="211715"/>
                </a:solidFill>
                <a:latin typeface="Lucida Sans Unicode"/>
                <a:cs typeface="Lucida Sans Unicode"/>
              </a:rPr>
              <a:t> </a:t>
            </a:r>
            <a:r>
              <a:rPr sz="700" spc="-25" dirty="0">
                <a:solidFill>
                  <a:srgbClr val="211715"/>
                </a:solidFill>
                <a:latin typeface="Lucida Sans Unicode"/>
                <a:cs typeface="Lucida Sans Unicode"/>
              </a:rPr>
              <a:t>ser</a:t>
            </a:r>
            <a:r>
              <a:rPr sz="700" spc="500" dirty="0">
                <a:solidFill>
                  <a:srgbClr val="211715"/>
                </a:solidFill>
                <a:latin typeface="Lucida Sans Unicode"/>
                <a:cs typeface="Lucida Sans Unicode"/>
              </a:rPr>
              <a:t> </a:t>
            </a:r>
            <a:r>
              <a:rPr sz="700" spc="-25" dirty="0">
                <a:solidFill>
                  <a:srgbClr val="211715"/>
                </a:solidFill>
                <a:latin typeface="Lucida Sans Unicode"/>
                <a:cs typeface="Lucida Sans Unicode"/>
              </a:rPr>
              <a:t>diseñadas </a:t>
            </a:r>
            <a:r>
              <a:rPr sz="700" dirty="0">
                <a:solidFill>
                  <a:srgbClr val="211715"/>
                </a:solidFill>
                <a:latin typeface="Lucida Sans Unicode"/>
                <a:cs typeface="Lucida Sans Unicode"/>
              </a:rPr>
              <a:t>e</a:t>
            </a:r>
            <a:r>
              <a:rPr sz="700" spc="-20" dirty="0">
                <a:solidFill>
                  <a:srgbClr val="211715"/>
                </a:solidFill>
                <a:latin typeface="Lucida Sans Unicode"/>
                <a:cs typeface="Lucida Sans Unicode"/>
              </a:rPr>
              <a:t> impresas</a:t>
            </a:r>
            <a:r>
              <a:rPr sz="700" spc="-25" dirty="0">
                <a:solidFill>
                  <a:srgbClr val="211715"/>
                </a:solidFill>
                <a:latin typeface="Lucida Sans Unicode"/>
                <a:cs typeface="Lucida Sans Unicode"/>
              </a:rPr>
              <a:t> </a:t>
            </a:r>
            <a:r>
              <a:rPr sz="700" spc="-10" dirty="0">
                <a:solidFill>
                  <a:srgbClr val="211715"/>
                </a:solidFill>
                <a:latin typeface="Lucida Sans Unicode"/>
                <a:cs typeface="Lucida Sans Unicode"/>
              </a:rPr>
              <a:t>en</a:t>
            </a:r>
            <a:r>
              <a:rPr sz="700" spc="-20" dirty="0">
                <a:solidFill>
                  <a:srgbClr val="211715"/>
                </a:solidFill>
                <a:latin typeface="Lucida Sans Unicode"/>
                <a:cs typeface="Lucida Sans Unicode"/>
              </a:rPr>
              <a:t> la</a:t>
            </a:r>
            <a:r>
              <a:rPr sz="700" spc="-25" dirty="0">
                <a:solidFill>
                  <a:srgbClr val="211715"/>
                </a:solidFill>
                <a:latin typeface="Lucida Sans Unicode"/>
                <a:cs typeface="Lucida Sans Unicode"/>
              </a:rPr>
              <a:t> </a:t>
            </a:r>
            <a:r>
              <a:rPr sz="700" spc="-35" dirty="0">
                <a:solidFill>
                  <a:srgbClr val="211715"/>
                </a:solidFill>
                <a:latin typeface="Lucida Sans Unicode"/>
                <a:cs typeface="Lucida Sans Unicode"/>
              </a:rPr>
              <a:t>clínica,</a:t>
            </a:r>
            <a:r>
              <a:rPr sz="700" spc="-20" dirty="0">
                <a:solidFill>
                  <a:srgbClr val="211715"/>
                </a:solidFill>
                <a:latin typeface="Lucida Sans Unicode"/>
                <a:cs typeface="Lucida Sans Unicode"/>
              </a:rPr>
              <a:t> lo</a:t>
            </a:r>
            <a:r>
              <a:rPr sz="700" spc="-25" dirty="0">
                <a:solidFill>
                  <a:srgbClr val="211715"/>
                </a:solidFill>
                <a:latin typeface="Lucida Sans Unicode"/>
                <a:cs typeface="Lucida Sans Unicode"/>
              </a:rPr>
              <a:t> que</a:t>
            </a:r>
            <a:r>
              <a:rPr sz="700" spc="-20" dirty="0">
                <a:solidFill>
                  <a:srgbClr val="211715"/>
                </a:solidFill>
                <a:latin typeface="Lucida Sans Unicode"/>
                <a:cs typeface="Lucida Sans Unicode"/>
              </a:rPr>
              <a:t> reduce</a:t>
            </a:r>
            <a:r>
              <a:rPr sz="700" spc="-30" dirty="0">
                <a:solidFill>
                  <a:srgbClr val="211715"/>
                </a:solidFill>
                <a:latin typeface="Lucida Sans Unicode"/>
                <a:cs typeface="Lucida Sans Unicode"/>
              </a:rPr>
              <a:t> </a:t>
            </a:r>
            <a:r>
              <a:rPr sz="700" spc="-20" dirty="0">
                <a:solidFill>
                  <a:srgbClr val="211715"/>
                </a:solidFill>
                <a:latin typeface="Lucida Sans Unicode"/>
                <a:cs typeface="Lucida Sans Unicode"/>
              </a:rPr>
              <a:t>el</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tiempo</a:t>
            </a:r>
            <a:r>
              <a:rPr sz="700" spc="-25"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spc="-25" dirty="0">
                <a:solidFill>
                  <a:srgbClr val="211715"/>
                </a:solidFill>
                <a:latin typeface="Lucida Sans Unicode"/>
                <a:cs typeface="Lucida Sans Unicode"/>
              </a:rPr>
              <a:t> </a:t>
            </a:r>
            <a:r>
              <a:rPr sz="700" spc="-10" dirty="0">
                <a:solidFill>
                  <a:srgbClr val="211715"/>
                </a:solidFill>
                <a:latin typeface="Lucida Sans Unicode"/>
                <a:cs typeface="Lucida Sans Unicode"/>
              </a:rPr>
              <a:t>espera</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del</a:t>
            </a:r>
            <a:r>
              <a:rPr sz="700" spc="-30" dirty="0">
                <a:solidFill>
                  <a:srgbClr val="211715"/>
                </a:solidFill>
                <a:latin typeface="Lucida Sans Unicode"/>
                <a:cs typeface="Lucida Sans Unicode"/>
              </a:rPr>
              <a:t> </a:t>
            </a:r>
            <a:r>
              <a:rPr sz="700" spc="-10" dirty="0">
                <a:solidFill>
                  <a:srgbClr val="211715"/>
                </a:solidFill>
                <a:latin typeface="Lucida Sans Unicode"/>
                <a:cs typeface="Lucida Sans Unicode"/>
              </a:rPr>
              <a:t>paciente.</a:t>
            </a:r>
            <a:endParaRPr sz="700">
              <a:latin typeface="Lucida Sans Unicode"/>
              <a:cs typeface="Lucida Sans Unicode"/>
            </a:endParaRPr>
          </a:p>
        </p:txBody>
      </p:sp>
      <p:sp>
        <p:nvSpPr>
          <p:cNvPr id="13" name="object 13"/>
          <p:cNvSpPr txBox="1"/>
          <p:nvPr/>
        </p:nvSpPr>
        <p:spPr>
          <a:xfrm>
            <a:off x="644677" y="3242252"/>
            <a:ext cx="1877695" cy="758825"/>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2E6BAE"/>
                </a:solidFill>
                <a:latin typeface="Tahoma"/>
                <a:cs typeface="Tahoma"/>
              </a:rPr>
              <a:t>ConsulOS</a:t>
            </a:r>
            <a:endParaRPr sz="1100">
              <a:latin typeface="Tahoma"/>
              <a:cs typeface="Tahoma"/>
            </a:endParaRPr>
          </a:p>
          <a:p>
            <a:pPr marL="12700" marR="5080">
              <a:lnSpc>
                <a:spcPct val="116100"/>
              </a:lnSpc>
              <a:spcBef>
                <a:spcPts val="550"/>
              </a:spcBef>
            </a:pPr>
            <a:r>
              <a:rPr sz="700" spc="-10" dirty="0">
                <a:solidFill>
                  <a:srgbClr val="211715"/>
                </a:solidFill>
                <a:latin typeface="Lucida Sans Unicode"/>
                <a:cs typeface="Lucida Sans Unicode"/>
              </a:rPr>
              <a:t>El</a:t>
            </a:r>
            <a:r>
              <a:rPr sz="700" spc="-5" dirty="0">
                <a:solidFill>
                  <a:srgbClr val="211715"/>
                </a:solidFill>
                <a:latin typeface="Lucida Sans Unicode"/>
                <a:cs typeface="Lucida Sans Unicode"/>
              </a:rPr>
              <a:t> </a:t>
            </a:r>
            <a:r>
              <a:rPr sz="700" spc="-20" dirty="0">
                <a:solidFill>
                  <a:srgbClr val="211715"/>
                </a:solidFill>
                <a:latin typeface="Lucida Sans Unicode"/>
                <a:cs typeface="Lucida Sans Unicode"/>
              </a:rPr>
              <a:t>proceso</a:t>
            </a:r>
            <a:r>
              <a:rPr sz="700" spc="-5"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spc="-5" dirty="0">
                <a:solidFill>
                  <a:srgbClr val="211715"/>
                </a:solidFill>
                <a:latin typeface="Lucida Sans Unicode"/>
                <a:cs typeface="Lucida Sans Unicode"/>
              </a:rPr>
              <a:t> </a:t>
            </a:r>
            <a:r>
              <a:rPr sz="700" spc="-20" dirty="0">
                <a:solidFill>
                  <a:srgbClr val="211715"/>
                </a:solidFill>
                <a:latin typeface="Lucida Sans Unicode"/>
                <a:cs typeface="Lucida Sans Unicode"/>
              </a:rPr>
              <a:t>tratamiento</a:t>
            </a:r>
            <a:r>
              <a:rPr sz="700" spc="-5" dirty="0">
                <a:solidFill>
                  <a:srgbClr val="211715"/>
                </a:solidFill>
                <a:latin typeface="Lucida Sans Unicode"/>
                <a:cs typeface="Lucida Sans Unicode"/>
              </a:rPr>
              <a:t> </a:t>
            </a:r>
            <a:r>
              <a:rPr sz="700" spc="-25" dirty="0">
                <a:solidFill>
                  <a:srgbClr val="211715"/>
                </a:solidFill>
                <a:latin typeface="Lucida Sans Unicode"/>
                <a:cs typeface="Lucida Sans Unicode"/>
              </a:rPr>
              <a:t>ortodóntico</a:t>
            </a:r>
            <a:r>
              <a:rPr sz="700" dirty="0">
                <a:solidFill>
                  <a:srgbClr val="211715"/>
                </a:solidFill>
                <a:latin typeface="Lucida Sans Unicode"/>
                <a:cs typeface="Lucida Sans Unicode"/>
              </a:rPr>
              <a:t> </a:t>
            </a:r>
            <a:r>
              <a:rPr sz="700" spc="-10" dirty="0">
                <a:solidFill>
                  <a:srgbClr val="211715"/>
                </a:solidFill>
                <a:latin typeface="Lucida Sans Unicode"/>
                <a:cs typeface="Lucida Sans Unicode"/>
              </a:rPr>
              <a:t>puede </a:t>
            </a:r>
            <a:r>
              <a:rPr sz="700" spc="-20" dirty="0">
                <a:solidFill>
                  <a:srgbClr val="211715"/>
                </a:solidFill>
                <a:latin typeface="Lucida Sans Unicode"/>
                <a:cs typeface="Lucida Sans Unicode"/>
              </a:rPr>
              <a:t>ser</a:t>
            </a:r>
            <a:r>
              <a:rPr sz="700" spc="-10" dirty="0">
                <a:solidFill>
                  <a:srgbClr val="211715"/>
                </a:solidFill>
                <a:latin typeface="Lucida Sans Unicode"/>
                <a:cs typeface="Lucida Sans Unicode"/>
              </a:rPr>
              <a:t> </a:t>
            </a:r>
            <a:r>
              <a:rPr sz="700" spc="-30" dirty="0">
                <a:solidFill>
                  <a:srgbClr val="211715"/>
                </a:solidFill>
                <a:latin typeface="Lucida Sans Unicode"/>
                <a:cs typeface="Lucida Sans Unicode"/>
              </a:rPr>
              <a:t>simulado,</a:t>
            </a:r>
            <a:r>
              <a:rPr sz="700" spc="-10" dirty="0">
                <a:solidFill>
                  <a:srgbClr val="211715"/>
                </a:solidFill>
                <a:latin typeface="Lucida Sans Unicode"/>
                <a:cs typeface="Lucida Sans Unicode"/>
              </a:rPr>
              <a:t> </a:t>
            </a:r>
            <a:r>
              <a:rPr sz="700" spc="-20" dirty="0">
                <a:solidFill>
                  <a:srgbClr val="211715"/>
                </a:solidFill>
                <a:latin typeface="Lucida Sans Unicode"/>
                <a:cs typeface="Lucida Sans Unicode"/>
              </a:rPr>
              <a:t>permitiendo</a:t>
            </a:r>
            <a:r>
              <a:rPr sz="700" spc="-10" dirty="0">
                <a:solidFill>
                  <a:srgbClr val="211715"/>
                </a:solidFill>
                <a:latin typeface="Lucida Sans Unicode"/>
                <a:cs typeface="Lucida Sans Unicode"/>
              </a:rPr>
              <a:t> </a:t>
            </a:r>
            <a:r>
              <a:rPr sz="700" dirty="0">
                <a:solidFill>
                  <a:srgbClr val="211715"/>
                </a:solidFill>
                <a:latin typeface="Lucida Sans Unicode"/>
                <a:cs typeface="Lucida Sans Unicode"/>
              </a:rPr>
              <a:t>a</a:t>
            </a:r>
            <a:r>
              <a:rPr sz="700" spc="-10" dirty="0">
                <a:solidFill>
                  <a:srgbClr val="211715"/>
                </a:solidFill>
                <a:latin typeface="Lucida Sans Unicode"/>
                <a:cs typeface="Lucida Sans Unicode"/>
              </a:rPr>
              <a:t> </a:t>
            </a:r>
            <a:r>
              <a:rPr sz="700" spc="-30" dirty="0">
                <a:solidFill>
                  <a:srgbClr val="211715"/>
                </a:solidFill>
                <a:latin typeface="Lucida Sans Unicode"/>
                <a:cs typeface="Lucida Sans Unicode"/>
              </a:rPr>
              <a:t>los</a:t>
            </a:r>
            <a:r>
              <a:rPr sz="700" spc="-10" dirty="0">
                <a:solidFill>
                  <a:srgbClr val="211715"/>
                </a:solidFill>
                <a:latin typeface="Lucida Sans Unicode"/>
                <a:cs typeface="Lucida Sans Unicode"/>
              </a:rPr>
              <a:t> pacientes </a:t>
            </a:r>
            <a:r>
              <a:rPr sz="700" spc="-30" dirty="0">
                <a:solidFill>
                  <a:srgbClr val="211715"/>
                </a:solidFill>
                <a:latin typeface="Lucida Sans Unicode"/>
                <a:cs typeface="Lucida Sans Unicode"/>
              </a:rPr>
              <a:t>visualizar</a:t>
            </a:r>
            <a:r>
              <a:rPr sz="700" spc="10" dirty="0">
                <a:solidFill>
                  <a:srgbClr val="211715"/>
                </a:solidFill>
                <a:latin typeface="Lucida Sans Unicode"/>
                <a:cs typeface="Lucida Sans Unicode"/>
              </a:rPr>
              <a:t> </a:t>
            </a:r>
            <a:r>
              <a:rPr sz="700" spc="-20" dirty="0">
                <a:solidFill>
                  <a:srgbClr val="211715"/>
                </a:solidFill>
                <a:latin typeface="Lucida Sans Unicode"/>
                <a:cs typeface="Lucida Sans Unicode"/>
              </a:rPr>
              <a:t>el</a:t>
            </a:r>
            <a:r>
              <a:rPr sz="700" spc="10" dirty="0">
                <a:solidFill>
                  <a:srgbClr val="211715"/>
                </a:solidFill>
                <a:latin typeface="Lucida Sans Unicode"/>
                <a:cs typeface="Lucida Sans Unicode"/>
              </a:rPr>
              <a:t> </a:t>
            </a:r>
            <a:r>
              <a:rPr sz="700" spc="-25" dirty="0">
                <a:solidFill>
                  <a:srgbClr val="211715"/>
                </a:solidFill>
                <a:latin typeface="Lucida Sans Unicode"/>
                <a:cs typeface="Lucida Sans Unicode"/>
              </a:rPr>
              <a:t>efecto</a:t>
            </a:r>
            <a:r>
              <a:rPr sz="700" spc="15" dirty="0">
                <a:solidFill>
                  <a:srgbClr val="211715"/>
                </a:solidFill>
                <a:latin typeface="Lucida Sans Unicode"/>
                <a:cs typeface="Lucida Sans Unicode"/>
              </a:rPr>
              <a:t> </a:t>
            </a:r>
            <a:r>
              <a:rPr sz="700" spc="-60" dirty="0">
                <a:solidFill>
                  <a:srgbClr val="211715"/>
                </a:solidFill>
                <a:latin typeface="Lucida Sans Unicode"/>
                <a:cs typeface="Lucida Sans Unicode"/>
              </a:rPr>
              <a:t>post-</a:t>
            </a:r>
            <a:r>
              <a:rPr sz="700" spc="-20" dirty="0">
                <a:solidFill>
                  <a:srgbClr val="211715"/>
                </a:solidFill>
                <a:latin typeface="Lucida Sans Unicode"/>
                <a:cs typeface="Lucida Sans Unicode"/>
              </a:rPr>
              <a:t>tratamiento</a:t>
            </a:r>
            <a:r>
              <a:rPr sz="700" spc="10" dirty="0">
                <a:solidFill>
                  <a:srgbClr val="211715"/>
                </a:solidFill>
                <a:latin typeface="Lucida Sans Unicode"/>
                <a:cs typeface="Lucida Sans Unicode"/>
              </a:rPr>
              <a:t> </a:t>
            </a:r>
            <a:r>
              <a:rPr sz="700" spc="-25" dirty="0">
                <a:solidFill>
                  <a:srgbClr val="211715"/>
                </a:solidFill>
                <a:latin typeface="Lucida Sans Unicode"/>
                <a:cs typeface="Lucida Sans Unicode"/>
              </a:rPr>
              <a:t>con</a:t>
            </a:r>
            <a:r>
              <a:rPr sz="700" spc="-10" dirty="0">
                <a:solidFill>
                  <a:srgbClr val="211715"/>
                </a:solidFill>
                <a:latin typeface="Lucida Sans Unicode"/>
                <a:cs typeface="Lucida Sans Unicode"/>
              </a:rPr>
              <a:t> anticipación.</a:t>
            </a:r>
            <a:endParaRPr sz="700">
              <a:latin typeface="Lucida Sans Unicode"/>
              <a:cs typeface="Lucida Sans Unicode"/>
            </a:endParaRPr>
          </a:p>
        </p:txBody>
      </p:sp>
      <p:sp>
        <p:nvSpPr>
          <p:cNvPr id="14" name="object 14"/>
          <p:cNvSpPr txBox="1"/>
          <p:nvPr/>
        </p:nvSpPr>
        <p:spPr>
          <a:xfrm>
            <a:off x="2790278" y="5828242"/>
            <a:ext cx="1954530" cy="781685"/>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2E6BAE"/>
                </a:solidFill>
                <a:latin typeface="Tahoma"/>
                <a:cs typeface="Tahoma"/>
              </a:rPr>
              <a:t>CreIBT</a:t>
            </a:r>
            <a:endParaRPr sz="1100">
              <a:latin typeface="Tahoma"/>
              <a:cs typeface="Tahoma"/>
            </a:endParaRPr>
          </a:p>
          <a:p>
            <a:pPr marL="12700" marR="5080">
              <a:lnSpc>
                <a:spcPct val="116100"/>
              </a:lnSpc>
              <a:spcBef>
                <a:spcPts val="730"/>
              </a:spcBef>
            </a:pPr>
            <a:r>
              <a:rPr sz="700" spc="-25" dirty="0">
                <a:solidFill>
                  <a:srgbClr val="211715"/>
                </a:solidFill>
                <a:latin typeface="Lucida Sans Unicode"/>
                <a:cs typeface="Lucida Sans Unicode"/>
              </a:rPr>
              <a:t>Diseña</a:t>
            </a:r>
            <a:r>
              <a:rPr sz="700" spc="-10" dirty="0">
                <a:solidFill>
                  <a:srgbClr val="211715"/>
                </a:solidFill>
                <a:latin typeface="Lucida Sans Unicode"/>
                <a:cs typeface="Lucida Sans Unicode"/>
              </a:rPr>
              <a:t> una </a:t>
            </a:r>
            <a:r>
              <a:rPr sz="700" spc="-20" dirty="0">
                <a:solidFill>
                  <a:srgbClr val="211715"/>
                </a:solidFill>
                <a:latin typeface="Lucida Sans Unicode"/>
                <a:cs typeface="Lucida Sans Unicode"/>
              </a:rPr>
              <a:t>bandeja</a:t>
            </a:r>
            <a:r>
              <a:rPr sz="700" spc="-10" dirty="0">
                <a:solidFill>
                  <a:srgbClr val="211715"/>
                </a:solidFill>
                <a:latin typeface="Lucida Sans Unicode"/>
                <a:cs typeface="Lucida Sans Unicode"/>
              </a:rPr>
              <a:t> de</a:t>
            </a:r>
            <a:r>
              <a:rPr sz="700" spc="-5" dirty="0">
                <a:solidFill>
                  <a:srgbClr val="211715"/>
                </a:solidFill>
                <a:latin typeface="Lucida Sans Unicode"/>
                <a:cs typeface="Lucida Sans Unicode"/>
              </a:rPr>
              <a:t> </a:t>
            </a:r>
            <a:r>
              <a:rPr sz="700" spc="-20" dirty="0">
                <a:solidFill>
                  <a:srgbClr val="211715"/>
                </a:solidFill>
                <a:latin typeface="Lucida Sans Unicode"/>
                <a:cs typeface="Lucida Sans Unicode"/>
              </a:rPr>
              <a:t>adhesión</a:t>
            </a:r>
            <a:r>
              <a:rPr sz="700" spc="-10" dirty="0">
                <a:solidFill>
                  <a:srgbClr val="211715"/>
                </a:solidFill>
                <a:latin typeface="Lucida Sans Unicode"/>
                <a:cs typeface="Lucida Sans Unicode"/>
              </a:rPr>
              <a:t> </a:t>
            </a:r>
            <a:r>
              <a:rPr sz="700" spc="-30" dirty="0">
                <a:solidFill>
                  <a:srgbClr val="211715"/>
                </a:solidFill>
                <a:latin typeface="Lucida Sans Unicode"/>
                <a:cs typeface="Lucida Sans Unicode"/>
              </a:rPr>
              <a:t>indirecta,</a:t>
            </a:r>
            <a:r>
              <a:rPr sz="700" spc="-10" dirty="0">
                <a:solidFill>
                  <a:srgbClr val="211715"/>
                </a:solidFill>
                <a:latin typeface="Lucida Sans Unicode"/>
                <a:cs typeface="Lucida Sans Unicode"/>
              </a:rPr>
              <a:t> </a:t>
            </a:r>
            <a:r>
              <a:rPr sz="700" spc="-25" dirty="0">
                <a:solidFill>
                  <a:srgbClr val="211715"/>
                </a:solidFill>
                <a:latin typeface="Lucida Sans Unicode"/>
                <a:cs typeface="Lucida Sans Unicode"/>
              </a:rPr>
              <a:t>que</a:t>
            </a:r>
            <a:r>
              <a:rPr sz="700" spc="-10" dirty="0">
                <a:solidFill>
                  <a:srgbClr val="211715"/>
                </a:solidFill>
                <a:latin typeface="Lucida Sans Unicode"/>
                <a:cs typeface="Lucida Sans Unicode"/>
              </a:rPr>
              <a:t> puede</a:t>
            </a:r>
            <a:r>
              <a:rPr sz="700" spc="-20" dirty="0">
                <a:solidFill>
                  <a:srgbClr val="211715"/>
                </a:solidFill>
                <a:latin typeface="Lucida Sans Unicode"/>
                <a:cs typeface="Lucida Sans Unicode"/>
              </a:rPr>
              <a:t> ser impresa</a:t>
            </a:r>
            <a:r>
              <a:rPr sz="700" spc="-15" dirty="0">
                <a:solidFill>
                  <a:srgbClr val="211715"/>
                </a:solidFill>
                <a:latin typeface="Lucida Sans Unicode"/>
                <a:cs typeface="Lucida Sans Unicode"/>
              </a:rPr>
              <a:t> </a:t>
            </a:r>
            <a:r>
              <a:rPr sz="700" spc="-10" dirty="0">
                <a:solidFill>
                  <a:srgbClr val="211715"/>
                </a:solidFill>
                <a:latin typeface="Lucida Sans Unicode"/>
                <a:cs typeface="Lucida Sans Unicode"/>
              </a:rPr>
              <a:t>en</a:t>
            </a:r>
            <a:r>
              <a:rPr sz="700" spc="-20" dirty="0">
                <a:solidFill>
                  <a:srgbClr val="211715"/>
                </a:solidFill>
                <a:latin typeface="Lucida Sans Unicode"/>
                <a:cs typeface="Lucida Sans Unicode"/>
              </a:rPr>
              <a:t> </a:t>
            </a:r>
            <a:r>
              <a:rPr sz="700" spc="-35" dirty="0">
                <a:solidFill>
                  <a:srgbClr val="211715"/>
                </a:solidFill>
                <a:latin typeface="Lucida Sans Unicode"/>
                <a:cs typeface="Lucida Sans Unicode"/>
              </a:rPr>
              <a:t>3D</a:t>
            </a:r>
            <a:r>
              <a:rPr sz="700" spc="-20" dirty="0">
                <a:solidFill>
                  <a:srgbClr val="211715"/>
                </a:solidFill>
                <a:latin typeface="Lucida Sans Unicode"/>
                <a:cs typeface="Lucida Sans Unicode"/>
              </a:rPr>
              <a:t> directamente</a:t>
            </a:r>
            <a:r>
              <a:rPr sz="700" spc="-15" dirty="0">
                <a:solidFill>
                  <a:srgbClr val="211715"/>
                </a:solidFill>
                <a:latin typeface="Lucida Sans Unicode"/>
                <a:cs typeface="Lucida Sans Unicode"/>
              </a:rPr>
              <a:t> </a:t>
            </a:r>
            <a:r>
              <a:rPr sz="700" spc="-20" dirty="0">
                <a:solidFill>
                  <a:srgbClr val="211715"/>
                </a:solidFill>
                <a:latin typeface="Lucida Sans Unicode"/>
                <a:cs typeface="Lucida Sans Unicode"/>
              </a:rPr>
              <a:t>para </a:t>
            </a:r>
            <a:r>
              <a:rPr sz="700" spc="-10" dirty="0">
                <a:solidFill>
                  <a:srgbClr val="211715"/>
                </a:solidFill>
                <a:latin typeface="Lucida Sans Unicode"/>
                <a:cs typeface="Lucida Sans Unicode"/>
              </a:rPr>
              <a:t>ayudar</a:t>
            </a:r>
            <a:r>
              <a:rPr sz="700" spc="-25" dirty="0">
                <a:solidFill>
                  <a:srgbClr val="211715"/>
                </a:solidFill>
                <a:latin typeface="Lucida Sans Unicode"/>
                <a:cs typeface="Lucida Sans Unicode"/>
              </a:rPr>
              <a:t> </a:t>
            </a:r>
            <a:r>
              <a:rPr sz="700" dirty="0">
                <a:solidFill>
                  <a:srgbClr val="211715"/>
                </a:solidFill>
                <a:latin typeface="Lucida Sans Unicode"/>
                <a:cs typeface="Lucida Sans Unicode"/>
              </a:rPr>
              <a:t>a</a:t>
            </a:r>
            <a:r>
              <a:rPr sz="700" spc="-25" dirty="0">
                <a:solidFill>
                  <a:srgbClr val="211715"/>
                </a:solidFill>
                <a:latin typeface="Lucida Sans Unicode"/>
                <a:cs typeface="Lucida Sans Unicode"/>
              </a:rPr>
              <a:t> </a:t>
            </a:r>
            <a:r>
              <a:rPr sz="700" spc="-30" dirty="0">
                <a:solidFill>
                  <a:srgbClr val="211715"/>
                </a:solidFill>
                <a:latin typeface="Lucida Sans Unicode"/>
                <a:cs typeface="Lucida Sans Unicode"/>
              </a:rPr>
              <a:t>los</a:t>
            </a:r>
            <a:r>
              <a:rPr sz="700" spc="-25" dirty="0">
                <a:solidFill>
                  <a:srgbClr val="211715"/>
                </a:solidFill>
                <a:latin typeface="Lucida Sans Unicode"/>
                <a:cs typeface="Lucida Sans Unicode"/>
              </a:rPr>
              <a:t> ortodoncistas </a:t>
            </a:r>
            <a:r>
              <a:rPr sz="700" dirty="0">
                <a:solidFill>
                  <a:srgbClr val="211715"/>
                </a:solidFill>
                <a:latin typeface="Lucida Sans Unicode"/>
                <a:cs typeface="Lucida Sans Unicode"/>
              </a:rPr>
              <a:t>a</a:t>
            </a:r>
            <a:r>
              <a:rPr sz="700" spc="-20" dirty="0">
                <a:solidFill>
                  <a:srgbClr val="211715"/>
                </a:solidFill>
                <a:latin typeface="Lucida Sans Unicode"/>
                <a:cs typeface="Lucida Sans Unicode"/>
              </a:rPr>
              <a:t> </a:t>
            </a:r>
            <a:r>
              <a:rPr sz="700" spc="-25" dirty="0">
                <a:solidFill>
                  <a:srgbClr val="211715"/>
                </a:solidFill>
                <a:latin typeface="Lucida Sans Unicode"/>
                <a:cs typeface="Lucida Sans Unicode"/>
              </a:rPr>
              <a:t>colocar los</a:t>
            </a:r>
            <a:r>
              <a:rPr sz="700" spc="500" dirty="0">
                <a:solidFill>
                  <a:srgbClr val="211715"/>
                </a:solidFill>
                <a:latin typeface="Lucida Sans Unicode"/>
                <a:cs typeface="Lucida Sans Unicode"/>
              </a:rPr>
              <a:t> </a:t>
            </a:r>
            <a:r>
              <a:rPr sz="700" spc="-25" dirty="0">
                <a:solidFill>
                  <a:srgbClr val="211715"/>
                </a:solidFill>
                <a:latin typeface="Lucida Sans Unicode"/>
                <a:cs typeface="Lucida Sans Unicode"/>
              </a:rPr>
              <a:t>brackets </a:t>
            </a:r>
            <a:r>
              <a:rPr sz="700" spc="-10" dirty="0">
                <a:solidFill>
                  <a:srgbClr val="211715"/>
                </a:solidFill>
                <a:latin typeface="Lucida Sans Unicode"/>
                <a:cs typeface="Lucida Sans Unicode"/>
              </a:rPr>
              <a:t>de</a:t>
            </a:r>
            <a:r>
              <a:rPr sz="700" spc="-25" dirty="0">
                <a:solidFill>
                  <a:srgbClr val="211715"/>
                </a:solidFill>
                <a:latin typeface="Lucida Sans Unicode"/>
                <a:cs typeface="Lucida Sans Unicode"/>
              </a:rPr>
              <a:t> </a:t>
            </a:r>
            <a:r>
              <a:rPr sz="700" spc="-10" dirty="0">
                <a:solidFill>
                  <a:srgbClr val="211715"/>
                </a:solidFill>
                <a:latin typeface="Lucida Sans Unicode"/>
                <a:cs typeface="Lucida Sans Unicode"/>
              </a:rPr>
              <a:t>manera</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más</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rápida</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y</a:t>
            </a:r>
            <a:r>
              <a:rPr sz="700" spc="-25" dirty="0">
                <a:solidFill>
                  <a:srgbClr val="211715"/>
                </a:solidFill>
                <a:latin typeface="Lucida Sans Unicode"/>
                <a:cs typeface="Lucida Sans Unicode"/>
              </a:rPr>
              <a:t> </a:t>
            </a:r>
            <a:r>
              <a:rPr sz="700" spc="-10" dirty="0">
                <a:solidFill>
                  <a:srgbClr val="211715"/>
                </a:solidFill>
                <a:latin typeface="Lucida Sans Unicode"/>
                <a:cs typeface="Lucida Sans Unicode"/>
              </a:rPr>
              <a:t>precisa.</a:t>
            </a:r>
            <a:endParaRPr sz="700">
              <a:latin typeface="Lucida Sans Unicode"/>
              <a:cs typeface="Lucida Sans Unicode"/>
            </a:endParaRPr>
          </a:p>
        </p:txBody>
      </p:sp>
      <p:sp>
        <p:nvSpPr>
          <p:cNvPr id="15" name="object 15"/>
          <p:cNvSpPr txBox="1"/>
          <p:nvPr/>
        </p:nvSpPr>
        <p:spPr>
          <a:xfrm>
            <a:off x="2790278" y="3242252"/>
            <a:ext cx="1925955" cy="758825"/>
          </a:xfrm>
          <a:prstGeom prst="rect">
            <a:avLst/>
          </a:prstGeom>
        </p:spPr>
        <p:txBody>
          <a:bodyPr vert="horz" wrap="square" lIns="0" tIns="12700" rIns="0" bIns="0" rtlCol="0">
            <a:spAutoFit/>
          </a:bodyPr>
          <a:lstStyle/>
          <a:p>
            <a:pPr marL="15240">
              <a:lnSpc>
                <a:spcPct val="100000"/>
              </a:lnSpc>
              <a:spcBef>
                <a:spcPts val="100"/>
              </a:spcBef>
            </a:pPr>
            <a:r>
              <a:rPr sz="1100" b="1" spc="-10" dirty="0">
                <a:solidFill>
                  <a:srgbClr val="2E6BAE"/>
                </a:solidFill>
                <a:latin typeface="Tahoma"/>
                <a:cs typeface="Tahoma"/>
              </a:rPr>
              <a:t>MetronTrack</a:t>
            </a:r>
            <a:endParaRPr sz="1100">
              <a:latin typeface="Tahoma"/>
              <a:cs typeface="Tahoma"/>
            </a:endParaRPr>
          </a:p>
          <a:p>
            <a:pPr marL="12700" marR="5080">
              <a:lnSpc>
                <a:spcPct val="116100"/>
              </a:lnSpc>
              <a:spcBef>
                <a:spcPts val="550"/>
              </a:spcBef>
            </a:pPr>
            <a:r>
              <a:rPr sz="700" spc="-30" dirty="0">
                <a:solidFill>
                  <a:srgbClr val="211715"/>
                </a:solidFill>
                <a:latin typeface="Lucida Sans Unicode"/>
                <a:cs typeface="Lucida Sans Unicode"/>
              </a:rPr>
              <a:t>Con</a:t>
            </a:r>
            <a:r>
              <a:rPr sz="700" spc="-25" dirty="0">
                <a:solidFill>
                  <a:srgbClr val="211715"/>
                </a:solidFill>
                <a:latin typeface="Lucida Sans Unicode"/>
                <a:cs typeface="Lucida Sans Unicode"/>
              </a:rPr>
              <a:t> las funciones</a:t>
            </a:r>
            <a:r>
              <a:rPr sz="700" spc="-20"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spc="-25" dirty="0">
                <a:solidFill>
                  <a:srgbClr val="211715"/>
                </a:solidFill>
                <a:latin typeface="Lucida Sans Unicode"/>
                <a:cs typeface="Lucida Sans Unicode"/>
              </a:rPr>
              <a:t> medición</a:t>
            </a:r>
            <a:r>
              <a:rPr sz="700" spc="-20" dirty="0">
                <a:solidFill>
                  <a:srgbClr val="211715"/>
                </a:solidFill>
                <a:latin typeface="Lucida Sans Unicode"/>
                <a:cs typeface="Lucida Sans Unicode"/>
              </a:rPr>
              <a:t> y</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comparación, se</a:t>
            </a:r>
            <a:r>
              <a:rPr sz="700" spc="-15" dirty="0">
                <a:solidFill>
                  <a:srgbClr val="211715"/>
                </a:solidFill>
                <a:latin typeface="Lucida Sans Unicode"/>
                <a:cs typeface="Lucida Sans Unicode"/>
              </a:rPr>
              <a:t> </a:t>
            </a:r>
            <a:r>
              <a:rPr sz="700" spc="-20" dirty="0">
                <a:solidFill>
                  <a:srgbClr val="211715"/>
                </a:solidFill>
                <a:latin typeface="Lucida Sans Unicode"/>
                <a:cs typeface="Lucida Sans Unicode"/>
              </a:rPr>
              <a:t>mejora</a:t>
            </a:r>
            <a:r>
              <a:rPr sz="700" spc="-10" dirty="0">
                <a:solidFill>
                  <a:srgbClr val="211715"/>
                </a:solidFill>
                <a:latin typeface="Lucida Sans Unicode"/>
                <a:cs typeface="Lucida Sans Unicode"/>
              </a:rPr>
              <a:t> </a:t>
            </a:r>
            <a:r>
              <a:rPr sz="700" spc="-20" dirty="0">
                <a:solidFill>
                  <a:srgbClr val="211715"/>
                </a:solidFill>
                <a:latin typeface="Lucida Sans Unicode"/>
                <a:cs typeface="Lucida Sans Unicode"/>
              </a:rPr>
              <a:t>la</a:t>
            </a:r>
            <a:r>
              <a:rPr sz="700" spc="-15" dirty="0">
                <a:solidFill>
                  <a:srgbClr val="211715"/>
                </a:solidFill>
                <a:latin typeface="Lucida Sans Unicode"/>
                <a:cs typeface="Lucida Sans Unicode"/>
              </a:rPr>
              <a:t> </a:t>
            </a:r>
            <a:r>
              <a:rPr sz="700" spc="-30" dirty="0">
                <a:solidFill>
                  <a:srgbClr val="211715"/>
                </a:solidFill>
                <a:latin typeface="Lucida Sans Unicode"/>
                <a:cs typeface="Lucida Sans Unicode"/>
              </a:rPr>
              <a:t>eficiencia</a:t>
            </a:r>
            <a:r>
              <a:rPr sz="700" spc="-10" dirty="0">
                <a:solidFill>
                  <a:srgbClr val="211715"/>
                </a:solidFill>
                <a:latin typeface="Lucida Sans Unicode"/>
                <a:cs typeface="Lucida Sans Unicode"/>
              </a:rPr>
              <a:t> </a:t>
            </a:r>
            <a:r>
              <a:rPr sz="700" spc="-20" dirty="0">
                <a:solidFill>
                  <a:srgbClr val="211715"/>
                </a:solidFill>
                <a:latin typeface="Lucida Sans Unicode"/>
                <a:cs typeface="Lucida Sans Unicode"/>
              </a:rPr>
              <a:t>y</a:t>
            </a:r>
            <a:r>
              <a:rPr sz="700" spc="-15" dirty="0">
                <a:solidFill>
                  <a:srgbClr val="211715"/>
                </a:solidFill>
                <a:latin typeface="Lucida Sans Unicode"/>
                <a:cs typeface="Lucida Sans Unicode"/>
              </a:rPr>
              <a:t> </a:t>
            </a:r>
            <a:r>
              <a:rPr sz="700" spc="-25" dirty="0">
                <a:solidFill>
                  <a:srgbClr val="211715"/>
                </a:solidFill>
                <a:latin typeface="Lucida Sans Unicode"/>
                <a:cs typeface="Lucida Sans Unicode"/>
              </a:rPr>
              <a:t>efectividad</a:t>
            </a:r>
            <a:r>
              <a:rPr sz="700" spc="-10" dirty="0">
                <a:solidFill>
                  <a:srgbClr val="211715"/>
                </a:solidFill>
                <a:latin typeface="Lucida Sans Unicode"/>
                <a:cs typeface="Lucida Sans Unicode"/>
              </a:rPr>
              <a:t> de</a:t>
            </a:r>
            <a:r>
              <a:rPr sz="700" spc="-15" dirty="0">
                <a:solidFill>
                  <a:srgbClr val="211715"/>
                </a:solidFill>
                <a:latin typeface="Lucida Sans Unicode"/>
                <a:cs typeface="Lucida Sans Unicode"/>
              </a:rPr>
              <a:t> </a:t>
            </a:r>
            <a:r>
              <a:rPr sz="700" spc="-25" dirty="0">
                <a:solidFill>
                  <a:srgbClr val="211715"/>
                </a:solidFill>
                <a:latin typeface="Lucida Sans Unicode"/>
                <a:cs typeface="Lucida Sans Unicode"/>
              </a:rPr>
              <a:t>la</a:t>
            </a:r>
            <a:r>
              <a:rPr sz="700" spc="500" dirty="0">
                <a:solidFill>
                  <a:srgbClr val="211715"/>
                </a:solidFill>
                <a:latin typeface="Lucida Sans Unicode"/>
                <a:cs typeface="Lucida Sans Unicode"/>
              </a:rPr>
              <a:t> </a:t>
            </a:r>
            <a:r>
              <a:rPr sz="700" spc="-25" dirty="0">
                <a:solidFill>
                  <a:srgbClr val="211715"/>
                </a:solidFill>
                <a:latin typeface="Lucida Sans Unicode"/>
                <a:cs typeface="Lucida Sans Unicode"/>
              </a:rPr>
              <a:t>comunicación</a:t>
            </a:r>
            <a:r>
              <a:rPr sz="700" spc="-15" dirty="0">
                <a:solidFill>
                  <a:srgbClr val="211715"/>
                </a:solidFill>
                <a:latin typeface="Lucida Sans Unicode"/>
                <a:cs typeface="Lucida Sans Unicode"/>
              </a:rPr>
              <a:t> </a:t>
            </a:r>
            <a:r>
              <a:rPr sz="700" spc="-10" dirty="0">
                <a:solidFill>
                  <a:srgbClr val="211715"/>
                </a:solidFill>
                <a:latin typeface="Lucida Sans Unicode"/>
                <a:cs typeface="Lucida Sans Unicode"/>
              </a:rPr>
              <a:t>entre </a:t>
            </a:r>
            <a:r>
              <a:rPr sz="700" spc="-25" dirty="0">
                <a:solidFill>
                  <a:srgbClr val="211715"/>
                </a:solidFill>
                <a:latin typeface="Lucida Sans Unicode"/>
                <a:cs typeface="Lucida Sans Unicode"/>
              </a:rPr>
              <a:t>dentista</a:t>
            </a:r>
            <a:r>
              <a:rPr sz="700" spc="-10" dirty="0">
                <a:solidFill>
                  <a:srgbClr val="211715"/>
                </a:solidFill>
                <a:latin typeface="Lucida Sans Unicode"/>
                <a:cs typeface="Lucida Sans Unicode"/>
              </a:rPr>
              <a:t> </a:t>
            </a:r>
            <a:r>
              <a:rPr sz="700" spc="-20" dirty="0">
                <a:solidFill>
                  <a:srgbClr val="211715"/>
                </a:solidFill>
                <a:latin typeface="Lucida Sans Unicode"/>
                <a:cs typeface="Lucida Sans Unicode"/>
              </a:rPr>
              <a:t>y</a:t>
            </a:r>
            <a:r>
              <a:rPr sz="700" spc="-15" dirty="0">
                <a:solidFill>
                  <a:srgbClr val="211715"/>
                </a:solidFill>
                <a:latin typeface="Lucida Sans Unicode"/>
                <a:cs typeface="Lucida Sans Unicode"/>
              </a:rPr>
              <a:t> </a:t>
            </a:r>
            <a:r>
              <a:rPr sz="700" spc="-20" dirty="0">
                <a:solidFill>
                  <a:srgbClr val="211715"/>
                </a:solidFill>
                <a:latin typeface="Lucida Sans Unicode"/>
                <a:cs typeface="Lucida Sans Unicode"/>
              </a:rPr>
              <a:t>paciente</a:t>
            </a:r>
            <a:r>
              <a:rPr sz="700" spc="-10" dirty="0">
                <a:solidFill>
                  <a:srgbClr val="211715"/>
                </a:solidFill>
                <a:latin typeface="Lucida Sans Unicode"/>
                <a:cs typeface="Lucida Sans Unicode"/>
              </a:rPr>
              <a:t> </a:t>
            </a:r>
            <a:r>
              <a:rPr sz="700" spc="-35" dirty="0">
                <a:solidFill>
                  <a:srgbClr val="211715"/>
                </a:solidFill>
                <a:latin typeface="Lucida Sans Unicode"/>
                <a:cs typeface="Lucida Sans Unicode"/>
              </a:rPr>
              <a:t>al</a:t>
            </a:r>
            <a:r>
              <a:rPr sz="700" spc="-20" dirty="0">
                <a:solidFill>
                  <a:srgbClr val="211715"/>
                </a:solidFill>
                <a:latin typeface="Lucida Sans Unicode"/>
                <a:cs typeface="Lucida Sans Unicode"/>
              </a:rPr>
              <a:t> rastrear </a:t>
            </a:r>
            <a:r>
              <a:rPr sz="700" spc="-30" dirty="0">
                <a:solidFill>
                  <a:srgbClr val="211715"/>
                </a:solidFill>
                <a:latin typeface="Lucida Sans Unicode"/>
                <a:cs typeface="Lucida Sans Unicode"/>
              </a:rPr>
              <a:t>los</a:t>
            </a:r>
            <a:r>
              <a:rPr sz="700" spc="-20" dirty="0">
                <a:solidFill>
                  <a:srgbClr val="211715"/>
                </a:solidFill>
                <a:latin typeface="Lucida Sans Unicode"/>
                <a:cs typeface="Lucida Sans Unicode"/>
              </a:rPr>
              <a:t> datos </a:t>
            </a:r>
            <a:r>
              <a:rPr sz="700" spc="-10" dirty="0">
                <a:solidFill>
                  <a:srgbClr val="211715"/>
                </a:solidFill>
                <a:latin typeface="Lucida Sans Unicode"/>
                <a:cs typeface="Lucida Sans Unicode"/>
              </a:rPr>
              <a:t>de</a:t>
            </a:r>
            <a:r>
              <a:rPr sz="700" spc="-20" dirty="0">
                <a:solidFill>
                  <a:srgbClr val="211715"/>
                </a:solidFill>
                <a:latin typeface="Lucida Sans Unicode"/>
                <a:cs typeface="Lucida Sans Unicode"/>
              </a:rPr>
              <a:t> </a:t>
            </a:r>
            <a:r>
              <a:rPr sz="700" spc="-30" dirty="0">
                <a:solidFill>
                  <a:srgbClr val="211715"/>
                </a:solidFill>
                <a:latin typeface="Lucida Sans Unicode"/>
                <a:cs typeface="Lucida Sans Unicode"/>
              </a:rPr>
              <a:t>los</a:t>
            </a:r>
            <a:r>
              <a:rPr sz="700" spc="-20" dirty="0">
                <a:solidFill>
                  <a:srgbClr val="211715"/>
                </a:solidFill>
                <a:latin typeface="Lucida Sans Unicode"/>
                <a:cs typeface="Lucida Sans Unicode"/>
              </a:rPr>
              <a:t> </a:t>
            </a:r>
            <a:r>
              <a:rPr sz="700" spc="-10" dirty="0">
                <a:solidFill>
                  <a:srgbClr val="211715"/>
                </a:solidFill>
                <a:latin typeface="Lucida Sans Unicode"/>
                <a:cs typeface="Lucida Sans Unicode"/>
              </a:rPr>
              <a:t>pacientes.</a:t>
            </a:r>
            <a:endParaRPr sz="700">
              <a:latin typeface="Lucida Sans Unicode"/>
              <a:cs typeface="Lucida Sans Unicode"/>
            </a:endParaRPr>
          </a:p>
        </p:txBody>
      </p:sp>
      <p:sp>
        <p:nvSpPr>
          <p:cNvPr id="16" name="object 16"/>
          <p:cNvSpPr txBox="1"/>
          <p:nvPr/>
        </p:nvSpPr>
        <p:spPr>
          <a:xfrm>
            <a:off x="4935842" y="3242252"/>
            <a:ext cx="1870710" cy="758825"/>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2E6BAE"/>
                </a:solidFill>
                <a:latin typeface="Tahoma"/>
                <a:cs typeface="Tahoma"/>
              </a:rPr>
              <a:t>CreSplint</a:t>
            </a:r>
            <a:endParaRPr sz="1100">
              <a:latin typeface="Tahoma"/>
              <a:cs typeface="Tahoma"/>
            </a:endParaRPr>
          </a:p>
          <a:p>
            <a:pPr marL="12700" marR="5080">
              <a:lnSpc>
                <a:spcPct val="116100"/>
              </a:lnSpc>
              <a:spcBef>
                <a:spcPts val="550"/>
              </a:spcBef>
            </a:pPr>
            <a:r>
              <a:rPr sz="700" dirty="0">
                <a:solidFill>
                  <a:srgbClr val="211715"/>
                </a:solidFill>
                <a:latin typeface="Lucida Sans Unicode"/>
                <a:cs typeface="Lucida Sans Unicode"/>
              </a:rPr>
              <a:t>Una</a:t>
            </a:r>
            <a:r>
              <a:rPr sz="700" spc="-25" dirty="0">
                <a:solidFill>
                  <a:srgbClr val="211715"/>
                </a:solidFill>
                <a:latin typeface="Lucida Sans Unicode"/>
                <a:cs typeface="Lucida Sans Unicode"/>
              </a:rPr>
              <a:t> </a:t>
            </a:r>
            <a:r>
              <a:rPr sz="700" spc="-10" dirty="0">
                <a:solidFill>
                  <a:srgbClr val="211715"/>
                </a:solidFill>
                <a:latin typeface="Lucida Sans Unicode"/>
                <a:cs typeface="Lucida Sans Unicode"/>
              </a:rPr>
              <a:t>herramienta</a:t>
            </a:r>
            <a:r>
              <a:rPr sz="700" spc="-25" dirty="0">
                <a:solidFill>
                  <a:srgbClr val="211715"/>
                </a:solidFill>
                <a:latin typeface="Lucida Sans Unicode"/>
                <a:cs typeface="Lucida Sans Unicode"/>
              </a:rPr>
              <a:t> inteligente</a:t>
            </a:r>
            <a:r>
              <a:rPr sz="700" spc="-20" dirty="0">
                <a:solidFill>
                  <a:srgbClr val="211715"/>
                </a:solidFill>
                <a:latin typeface="Lucida Sans Unicode"/>
                <a:cs typeface="Lucida Sans Unicode"/>
              </a:rPr>
              <a:t> </a:t>
            </a:r>
            <a:r>
              <a:rPr sz="700" spc="-10" dirty="0">
                <a:solidFill>
                  <a:srgbClr val="211715"/>
                </a:solidFill>
                <a:latin typeface="Lucida Sans Unicode"/>
                <a:cs typeface="Lucida Sans Unicode"/>
              </a:rPr>
              <a:t>que</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permite </a:t>
            </a:r>
            <a:r>
              <a:rPr sz="700" spc="-50" dirty="0">
                <a:solidFill>
                  <a:srgbClr val="211715"/>
                </a:solidFill>
                <a:latin typeface="Lucida Sans Unicode"/>
                <a:cs typeface="Lucida Sans Unicode"/>
              </a:rPr>
              <a:t>a</a:t>
            </a:r>
            <a:r>
              <a:rPr sz="700" spc="500" dirty="0">
                <a:solidFill>
                  <a:srgbClr val="211715"/>
                </a:solidFill>
                <a:latin typeface="Lucida Sans Unicode"/>
                <a:cs typeface="Lucida Sans Unicode"/>
              </a:rPr>
              <a:t> </a:t>
            </a:r>
            <a:r>
              <a:rPr sz="700" spc="-30" dirty="0">
                <a:solidFill>
                  <a:srgbClr val="211715"/>
                </a:solidFill>
                <a:latin typeface="Lucida Sans Unicode"/>
                <a:cs typeface="Lucida Sans Unicode"/>
              </a:rPr>
              <a:t>los</a:t>
            </a:r>
            <a:r>
              <a:rPr sz="700" spc="-20" dirty="0">
                <a:solidFill>
                  <a:srgbClr val="211715"/>
                </a:solidFill>
                <a:latin typeface="Lucida Sans Unicode"/>
                <a:cs typeface="Lucida Sans Unicode"/>
              </a:rPr>
              <a:t> </a:t>
            </a:r>
            <a:r>
              <a:rPr sz="700" spc="-25" dirty="0">
                <a:solidFill>
                  <a:srgbClr val="211715"/>
                </a:solidFill>
                <a:latin typeface="Lucida Sans Unicode"/>
                <a:cs typeface="Lucida Sans Unicode"/>
              </a:rPr>
              <a:t>usuarios</a:t>
            </a:r>
            <a:r>
              <a:rPr sz="700" spc="-20" dirty="0">
                <a:solidFill>
                  <a:srgbClr val="211715"/>
                </a:solidFill>
                <a:latin typeface="Lucida Sans Unicode"/>
                <a:cs typeface="Lucida Sans Unicode"/>
              </a:rPr>
              <a:t> diseñar </a:t>
            </a:r>
            <a:r>
              <a:rPr sz="700" spc="-10" dirty="0">
                <a:solidFill>
                  <a:srgbClr val="211715"/>
                </a:solidFill>
                <a:latin typeface="Lucida Sans Unicode"/>
                <a:cs typeface="Lucida Sans Unicode"/>
              </a:rPr>
              <a:t>retenedores</a:t>
            </a:r>
            <a:r>
              <a:rPr sz="700" spc="-20" dirty="0">
                <a:solidFill>
                  <a:srgbClr val="211715"/>
                </a:solidFill>
                <a:latin typeface="Lucida Sans Unicode"/>
                <a:cs typeface="Lucida Sans Unicode"/>
              </a:rPr>
              <a:t> </a:t>
            </a:r>
            <a:r>
              <a:rPr sz="700" spc="-50" dirty="0">
                <a:solidFill>
                  <a:srgbClr val="211715"/>
                </a:solidFill>
                <a:latin typeface="Lucida Sans Unicode"/>
                <a:cs typeface="Lucida Sans Unicode"/>
              </a:rPr>
              <a:t>o</a:t>
            </a:r>
            <a:r>
              <a:rPr sz="700" spc="-20" dirty="0">
                <a:solidFill>
                  <a:srgbClr val="211715"/>
                </a:solidFill>
                <a:latin typeface="Lucida Sans Unicode"/>
                <a:cs typeface="Lucida Sans Unicode"/>
              </a:rPr>
              <a:t> protectores</a:t>
            </a:r>
            <a:r>
              <a:rPr sz="700" spc="30" dirty="0">
                <a:solidFill>
                  <a:srgbClr val="211715"/>
                </a:solidFill>
                <a:latin typeface="Lucida Sans Unicode"/>
                <a:cs typeface="Lucida Sans Unicode"/>
              </a:rPr>
              <a:t> </a:t>
            </a:r>
            <a:r>
              <a:rPr sz="700" spc="-25" dirty="0">
                <a:solidFill>
                  <a:srgbClr val="211715"/>
                </a:solidFill>
                <a:latin typeface="Lucida Sans Unicode"/>
                <a:cs typeface="Lucida Sans Unicode"/>
              </a:rPr>
              <a:t>nocturnos</a:t>
            </a:r>
            <a:r>
              <a:rPr sz="700" spc="30" dirty="0">
                <a:solidFill>
                  <a:srgbClr val="211715"/>
                </a:solidFill>
                <a:latin typeface="Lucida Sans Unicode"/>
                <a:cs typeface="Lucida Sans Unicode"/>
              </a:rPr>
              <a:t> </a:t>
            </a:r>
            <a:r>
              <a:rPr sz="700" spc="-20" dirty="0">
                <a:solidFill>
                  <a:srgbClr val="211715"/>
                </a:solidFill>
                <a:latin typeface="Lucida Sans Unicode"/>
                <a:cs typeface="Lucida Sans Unicode"/>
              </a:rPr>
              <a:t>automáticamente</a:t>
            </a:r>
            <a:r>
              <a:rPr sz="700" spc="30" dirty="0">
                <a:solidFill>
                  <a:srgbClr val="211715"/>
                </a:solidFill>
                <a:latin typeface="Lucida Sans Unicode"/>
                <a:cs typeface="Lucida Sans Unicode"/>
              </a:rPr>
              <a:t> </a:t>
            </a:r>
            <a:r>
              <a:rPr sz="700" spc="-25" dirty="0">
                <a:solidFill>
                  <a:srgbClr val="211715"/>
                </a:solidFill>
                <a:latin typeface="Lucida Sans Unicode"/>
                <a:cs typeface="Lucida Sans Unicode"/>
              </a:rPr>
              <a:t>con</a:t>
            </a:r>
            <a:r>
              <a:rPr sz="700" spc="-10" dirty="0">
                <a:solidFill>
                  <a:srgbClr val="211715"/>
                </a:solidFill>
                <a:latin typeface="Lucida Sans Unicode"/>
                <a:cs typeface="Lucida Sans Unicode"/>
              </a:rPr>
              <a:t> una</a:t>
            </a:r>
            <a:r>
              <a:rPr sz="700" spc="-30" dirty="0">
                <a:solidFill>
                  <a:srgbClr val="211715"/>
                </a:solidFill>
                <a:latin typeface="Lucida Sans Unicode"/>
                <a:cs typeface="Lucida Sans Unicode"/>
              </a:rPr>
              <a:t> </a:t>
            </a:r>
            <a:r>
              <a:rPr sz="700" spc="-20" dirty="0">
                <a:solidFill>
                  <a:srgbClr val="211715"/>
                </a:solidFill>
                <a:latin typeface="Lucida Sans Unicode"/>
                <a:cs typeface="Lucida Sans Unicode"/>
              </a:rPr>
              <a:t>mínima</a:t>
            </a:r>
            <a:r>
              <a:rPr sz="700" spc="-30" dirty="0">
                <a:solidFill>
                  <a:srgbClr val="211715"/>
                </a:solidFill>
                <a:latin typeface="Lucida Sans Unicode"/>
                <a:cs typeface="Lucida Sans Unicode"/>
              </a:rPr>
              <a:t> </a:t>
            </a:r>
            <a:r>
              <a:rPr sz="700" spc="-10" dirty="0">
                <a:solidFill>
                  <a:srgbClr val="211715"/>
                </a:solidFill>
                <a:latin typeface="Lucida Sans Unicode"/>
                <a:cs typeface="Lucida Sans Unicode"/>
              </a:rPr>
              <a:t>intervención.</a:t>
            </a:r>
            <a:endParaRPr sz="700">
              <a:latin typeface="Lucida Sans Unicode"/>
              <a:cs typeface="Lucida Sans Unicode"/>
            </a:endParaRPr>
          </a:p>
        </p:txBody>
      </p:sp>
      <p:sp>
        <p:nvSpPr>
          <p:cNvPr id="17" name="object 17"/>
          <p:cNvSpPr txBox="1"/>
          <p:nvPr/>
        </p:nvSpPr>
        <p:spPr>
          <a:xfrm>
            <a:off x="4935842" y="5828242"/>
            <a:ext cx="1838325" cy="657860"/>
          </a:xfrm>
          <a:prstGeom prst="rect">
            <a:avLst/>
          </a:prstGeom>
        </p:spPr>
        <p:txBody>
          <a:bodyPr vert="horz" wrap="square" lIns="0" tIns="12700" rIns="0" bIns="0" rtlCol="0">
            <a:spAutoFit/>
          </a:bodyPr>
          <a:lstStyle/>
          <a:p>
            <a:pPr marL="12700">
              <a:lnSpc>
                <a:spcPct val="100000"/>
              </a:lnSpc>
              <a:spcBef>
                <a:spcPts val="100"/>
              </a:spcBef>
            </a:pPr>
            <a:r>
              <a:rPr sz="1100" b="1" spc="-10" dirty="0">
                <a:solidFill>
                  <a:srgbClr val="2E6BAE"/>
                </a:solidFill>
                <a:latin typeface="Tahoma"/>
                <a:cs typeface="Tahoma"/>
              </a:rPr>
              <a:t>AccuDesign</a:t>
            </a:r>
            <a:endParaRPr sz="1100">
              <a:latin typeface="Tahoma"/>
              <a:cs typeface="Tahoma"/>
            </a:endParaRPr>
          </a:p>
          <a:p>
            <a:pPr marL="12700" marR="5080">
              <a:lnSpc>
                <a:spcPct val="116100"/>
              </a:lnSpc>
              <a:spcBef>
                <a:spcPts val="735"/>
              </a:spcBef>
            </a:pPr>
            <a:r>
              <a:rPr sz="700" spc="-25" dirty="0">
                <a:solidFill>
                  <a:srgbClr val="211715"/>
                </a:solidFill>
                <a:latin typeface="Lucida Sans Unicode"/>
                <a:cs typeface="Lucida Sans Unicode"/>
              </a:rPr>
              <a:t>Los</a:t>
            </a:r>
            <a:r>
              <a:rPr sz="700" spc="-20" dirty="0">
                <a:solidFill>
                  <a:srgbClr val="211715"/>
                </a:solidFill>
                <a:latin typeface="Lucida Sans Unicode"/>
                <a:cs typeface="Lucida Sans Unicode"/>
              </a:rPr>
              <a:t> modelos </a:t>
            </a:r>
            <a:r>
              <a:rPr sz="700" spc="-25" dirty="0">
                <a:solidFill>
                  <a:srgbClr val="211715"/>
                </a:solidFill>
                <a:latin typeface="Lucida Sans Unicode"/>
                <a:cs typeface="Lucida Sans Unicode"/>
              </a:rPr>
              <a:t>ortodónticos</a:t>
            </a:r>
            <a:r>
              <a:rPr sz="700" spc="-20" dirty="0">
                <a:solidFill>
                  <a:srgbClr val="211715"/>
                </a:solidFill>
                <a:latin typeface="Lucida Sans Unicode"/>
                <a:cs typeface="Lucida Sans Unicode"/>
              </a:rPr>
              <a:t> </a:t>
            </a:r>
            <a:r>
              <a:rPr sz="700" dirty="0">
                <a:solidFill>
                  <a:srgbClr val="211715"/>
                </a:solidFill>
                <a:latin typeface="Lucida Sans Unicode"/>
                <a:cs typeface="Lucida Sans Unicode"/>
              </a:rPr>
              <a:t>o</a:t>
            </a:r>
            <a:r>
              <a:rPr sz="700" spc="-15"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spc="-20" dirty="0">
                <a:solidFill>
                  <a:srgbClr val="211715"/>
                </a:solidFill>
                <a:latin typeface="Lucida Sans Unicode"/>
                <a:cs typeface="Lucida Sans Unicode"/>
              </a:rPr>
              <a:t> </a:t>
            </a:r>
            <a:r>
              <a:rPr sz="700" spc="-10" dirty="0">
                <a:solidFill>
                  <a:srgbClr val="211715"/>
                </a:solidFill>
                <a:latin typeface="Lucida Sans Unicode"/>
                <a:cs typeface="Lucida Sans Unicode"/>
              </a:rPr>
              <a:t>restauración pueden</a:t>
            </a:r>
            <a:r>
              <a:rPr sz="700" spc="-5" dirty="0">
                <a:solidFill>
                  <a:srgbClr val="211715"/>
                </a:solidFill>
                <a:latin typeface="Lucida Sans Unicode"/>
                <a:cs typeface="Lucida Sans Unicode"/>
              </a:rPr>
              <a:t> </a:t>
            </a:r>
            <a:r>
              <a:rPr sz="700" spc="-20" dirty="0">
                <a:solidFill>
                  <a:srgbClr val="211715"/>
                </a:solidFill>
                <a:latin typeface="Lucida Sans Unicode"/>
                <a:cs typeface="Lucida Sans Unicode"/>
              </a:rPr>
              <a:t>ser</a:t>
            </a:r>
            <a:r>
              <a:rPr sz="700" spc="-5" dirty="0">
                <a:solidFill>
                  <a:srgbClr val="211715"/>
                </a:solidFill>
                <a:latin typeface="Lucida Sans Unicode"/>
                <a:cs typeface="Lucida Sans Unicode"/>
              </a:rPr>
              <a:t> </a:t>
            </a:r>
            <a:r>
              <a:rPr sz="700" spc="-25" dirty="0">
                <a:solidFill>
                  <a:srgbClr val="211715"/>
                </a:solidFill>
                <a:latin typeface="Lucida Sans Unicode"/>
                <a:cs typeface="Lucida Sans Unicode"/>
              </a:rPr>
              <a:t>diseñados</a:t>
            </a:r>
            <a:r>
              <a:rPr sz="700" dirty="0">
                <a:solidFill>
                  <a:srgbClr val="211715"/>
                </a:solidFill>
                <a:latin typeface="Lucida Sans Unicode"/>
                <a:cs typeface="Lucida Sans Unicode"/>
              </a:rPr>
              <a:t> </a:t>
            </a:r>
            <a:r>
              <a:rPr sz="700" spc="-25" dirty="0">
                <a:solidFill>
                  <a:srgbClr val="211715"/>
                </a:solidFill>
                <a:latin typeface="Lucida Sans Unicode"/>
                <a:cs typeface="Lucida Sans Unicode"/>
              </a:rPr>
              <a:t>fácilmente</a:t>
            </a:r>
            <a:r>
              <a:rPr sz="700" spc="-5" dirty="0">
                <a:solidFill>
                  <a:srgbClr val="211715"/>
                </a:solidFill>
                <a:latin typeface="Lucida Sans Unicode"/>
                <a:cs typeface="Lucida Sans Unicode"/>
              </a:rPr>
              <a:t> </a:t>
            </a:r>
            <a:r>
              <a:rPr sz="700" spc="-25" dirty="0">
                <a:solidFill>
                  <a:srgbClr val="211715"/>
                </a:solidFill>
                <a:latin typeface="Lucida Sans Unicode"/>
                <a:cs typeface="Lucida Sans Unicode"/>
              </a:rPr>
              <a:t>con</a:t>
            </a:r>
            <a:r>
              <a:rPr sz="700" spc="500" dirty="0">
                <a:solidFill>
                  <a:srgbClr val="211715"/>
                </a:solidFill>
                <a:latin typeface="Lucida Sans Unicode"/>
                <a:cs typeface="Lucida Sans Unicode"/>
              </a:rPr>
              <a:t> </a:t>
            </a:r>
            <a:r>
              <a:rPr sz="700" spc="-30" dirty="0">
                <a:solidFill>
                  <a:srgbClr val="211715"/>
                </a:solidFill>
                <a:latin typeface="Lucida Sans Unicode"/>
                <a:cs typeface="Lucida Sans Unicode"/>
              </a:rPr>
              <a:t>inteligencia</a:t>
            </a:r>
            <a:r>
              <a:rPr sz="700" spc="-5" dirty="0">
                <a:solidFill>
                  <a:srgbClr val="211715"/>
                </a:solidFill>
                <a:latin typeface="Lucida Sans Unicode"/>
                <a:cs typeface="Lucida Sans Unicode"/>
              </a:rPr>
              <a:t> </a:t>
            </a:r>
            <a:r>
              <a:rPr sz="700" spc="-30" dirty="0">
                <a:solidFill>
                  <a:srgbClr val="211715"/>
                </a:solidFill>
                <a:latin typeface="Lucida Sans Unicode"/>
                <a:cs typeface="Lucida Sans Unicode"/>
              </a:rPr>
              <a:t>artificial</a:t>
            </a:r>
            <a:r>
              <a:rPr sz="700" dirty="0">
                <a:solidFill>
                  <a:srgbClr val="211715"/>
                </a:solidFill>
                <a:latin typeface="Lucida Sans Unicode"/>
                <a:cs typeface="Lucida Sans Unicode"/>
              </a:rPr>
              <a:t> </a:t>
            </a:r>
            <a:r>
              <a:rPr sz="700" spc="-10" dirty="0">
                <a:solidFill>
                  <a:srgbClr val="211715"/>
                </a:solidFill>
                <a:latin typeface="Lucida Sans Unicode"/>
                <a:cs typeface="Lucida Sans Unicode"/>
              </a:rPr>
              <a:t>para</a:t>
            </a:r>
            <a:r>
              <a:rPr sz="700" dirty="0">
                <a:solidFill>
                  <a:srgbClr val="211715"/>
                </a:solidFill>
                <a:latin typeface="Lucida Sans Unicode"/>
                <a:cs typeface="Lucida Sans Unicode"/>
              </a:rPr>
              <a:t> </a:t>
            </a:r>
            <a:r>
              <a:rPr sz="700" spc="-25" dirty="0">
                <a:solidFill>
                  <a:srgbClr val="211715"/>
                </a:solidFill>
                <a:latin typeface="Lucida Sans Unicode"/>
                <a:cs typeface="Lucida Sans Unicode"/>
              </a:rPr>
              <a:t>su</a:t>
            </a:r>
            <a:r>
              <a:rPr sz="700" dirty="0">
                <a:solidFill>
                  <a:srgbClr val="211715"/>
                </a:solidFill>
                <a:latin typeface="Lucida Sans Unicode"/>
                <a:cs typeface="Lucida Sans Unicode"/>
              </a:rPr>
              <a:t> </a:t>
            </a:r>
            <a:r>
              <a:rPr sz="700" spc="-10" dirty="0">
                <a:solidFill>
                  <a:srgbClr val="211715"/>
                </a:solidFill>
                <a:latin typeface="Lucida Sans Unicode"/>
                <a:cs typeface="Lucida Sans Unicode"/>
              </a:rPr>
              <a:t>impresión.</a:t>
            </a:r>
            <a:endParaRPr sz="700">
              <a:latin typeface="Lucida Sans Unicode"/>
              <a:cs typeface="Lucida Sans Unicod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2850" cy="7562850"/>
            <a:chOff x="0" y="0"/>
            <a:chExt cx="7562850" cy="7562850"/>
          </a:xfrm>
        </p:grpSpPr>
        <p:pic>
          <p:nvPicPr>
            <p:cNvPr id="3" name="object 3"/>
            <p:cNvPicPr/>
            <p:nvPr/>
          </p:nvPicPr>
          <p:blipFill>
            <a:blip r:embed="rId2" cstate="print"/>
            <a:stretch>
              <a:fillRect/>
            </a:stretch>
          </p:blipFill>
          <p:spPr>
            <a:xfrm>
              <a:off x="0" y="0"/>
              <a:ext cx="7562850" cy="7562849"/>
            </a:xfrm>
            <a:prstGeom prst="rect">
              <a:avLst/>
            </a:prstGeom>
          </p:spPr>
        </p:pic>
        <p:pic>
          <p:nvPicPr>
            <p:cNvPr id="4" name="object 4"/>
            <p:cNvPicPr/>
            <p:nvPr/>
          </p:nvPicPr>
          <p:blipFill>
            <a:blip r:embed="rId3" cstate="print"/>
            <a:stretch>
              <a:fillRect/>
            </a:stretch>
          </p:blipFill>
          <p:spPr>
            <a:xfrm>
              <a:off x="0" y="0"/>
              <a:ext cx="7562849" cy="3438524"/>
            </a:xfrm>
            <a:prstGeom prst="rect">
              <a:avLst/>
            </a:prstGeom>
          </p:spPr>
        </p:pic>
      </p:grpSp>
      <p:sp>
        <p:nvSpPr>
          <p:cNvPr id="5" name="object 5"/>
          <p:cNvSpPr txBox="1"/>
          <p:nvPr/>
        </p:nvSpPr>
        <p:spPr>
          <a:xfrm>
            <a:off x="2670025" y="457024"/>
            <a:ext cx="4335780" cy="1625600"/>
          </a:xfrm>
          <a:prstGeom prst="rect">
            <a:avLst/>
          </a:prstGeom>
        </p:spPr>
        <p:txBody>
          <a:bodyPr vert="horz" wrap="square" lIns="0" tIns="12700" rIns="0" bIns="0" rtlCol="0">
            <a:spAutoFit/>
          </a:bodyPr>
          <a:lstStyle/>
          <a:p>
            <a:pPr marL="12700" marR="5080">
              <a:lnSpc>
                <a:spcPct val="145800"/>
              </a:lnSpc>
              <a:spcBef>
                <a:spcPts val="100"/>
              </a:spcBef>
            </a:pPr>
            <a:r>
              <a:rPr sz="900" dirty="0">
                <a:solidFill>
                  <a:srgbClr val="211715"/>
                </a:solidFill>
                <a:latin typeface="Lucida Sans Unicode"/>
                <a:cs typeface="Lucida Sans Unicode"/>
              </a:rPr>
              <a:t>SHINING</a:t>
            </a:r>
            <a:r>
              <a:rPr sz="900" spc="-15" dirty="0">
                <a:solidFill>
                  <a:srgbClr val="211715"/>
                </a:solidFill>
                <a:latin typeface="Lucida Sans Unicode"/>
                <a:cs typeface="Lucida Sans Unicode"/>
              </a:rPr>
              <a:t> </a:t>
            </a:r>
            <a:r>
              <a:rPr sz="900" spc="-35" dirty="0">
                <a:solidFill>
                  <a:srgbClr val="211715"/>
                </a:solidFill>
                <a:latin typeface="Lucida Sans Unicode"/>
                <a:cs typeface="Lucida Sans Unicode"/>
              </a:rPr>
              <a:t>3D</a:t>
            </a:r>
            <a:r>
              <a:rPr sz="900" spc="-10" dirty="0">
                <a:solidFill>
                  <a:srgbClr val="211715"/>
                </a:solidFill>
                <a:latin typeface="Lucida Sans Unicode"/>
                <a:cs typeface="Lucida Sans Unicode"/>
              </a:rPr>
              <a:t> </a:t>
            </a:r>
            <a:r>
              <a:rPr sz="900" dirty="0">
                <a:solidFill>
                  <a:srgbClr val="211715"/>
                </a:solidFill>
                <a:latin typeface="Lucida Sans Unicode"/>
                <a:cs typeface="Lucida Sans Unicode"/>
              </a:rPr>
              <a:t>Dental</a:t>
            </a:r>
            <a:r>
              <a:rPr sz="900" spc="-10" dirty="0">
                <a:solidFill>
                  <a:srgbClr val="211715"/>
                </a:solidFill>
                <a:latin typeface="Lucida Sans Unicode"/>
                <a:cs typeface="Lucida Sans Unicode"/>
              </a:rPr>
              <a:t> </a:t>
            </a:r>
            <a:r>
              <a:rPr sz="900" dirty="0">
                <a:solidFill>
                  <a:srgbClr val="211715"/>
                </a:solidFill>
                <a:latin typeface="Lucida Sans Unicode"/>
                <a:cs typeface="Lucida Sans Unicode"/>
              </a:rPr>
              <a:t>ofrece</a:t>
            </a:r>
            <a:r>
              <a:rPr sz="900" spc="-15" dirty="0">
                <a:solidFill>
                  <a:srgbClr val="211715"/>
                </a:solidFill>
                <a:latin typeface="Lucida Sans Unicode"/>
                <a:cs typeface="Lucida Sans Unicode"/>
              </a:rPr>
              <a:t> </a:t>
            </a:r>
            <a:r>
              <a:rPr sz="900" spc="-20" dirty="0">
                <a:solidFill>
                  <a:srgbClr val="211715"/>
                </a:solidFill>
                <a:latin typeface="Lucida Sans Unicode"/>
                <a:cs typeface="Lucida Sans Unicode"/>
              </a:rPr>
              <a:t>soluciones</a:t>
            </a:r>
            <a:r>
              <a:rPr sz="900" spc="-10" dirty="0">
                <a:solidFill>
                  <a:srgbClr val="211715"/>
                </a:solidFill>
                <a:latin typeface="Lucida Sans Unicode"/>
                <a:cs typeface="Lucida Sans Unicode"/>
              </a:rPr>
              <a:t> dentales </a:t>
            </a:r>
            <a:r>
              <a:rPr sz="900" spc="-20" dirty="0">
                <a:solidFill>
                  <a:srgbClr val="211715"/>
                </a:solidFill>
                <a:latin typeface="Lucida Sans Unicode"/>
                <a:cs typeface="Lucida Sans Unicode"/>
              </a:rPr>
              <a:t>digitales</a:t>
            </a:r>
            <a:r>
              <a:rPr sz="900" spc="-15" dirty="0">
                <a:solidFill>
                  <a:srgbClr val="211715"/>
                </a:solidFill>
                <a:latin typeface="Lucida Sans Unicode"/>
                <a:cs typeface="Lucida Sans Unicode"/>
              </a:rPr>
              <a:t> </a:t>
            </a:r>
            <a:r>
              <a:rPr sz="900" spc="-20" dirty="0">
                <a:solidFill>
                  <a:srgbClr val="211715"/>
                </a:solidFill>
                <a:latin typeface="Lucida Sans Unicode"/>
                <a:cs typeface="Lucida Sans Unicode"/>
              </a:rPr>
              <a:t>integrales,</a:t>
            </a:r>
            <a:r>
              <a:rPr sz="900" spc="-10" dirty="0">
                <a:solidFill>
                  <a:srgbClr val="211715"/>
                </a:solidFill>
                <a:latin typeface="Lucida Sans Unicode"/>
                <a:cs typeface="Lucida Sans Unicode"/>
              </a:rPr>
              <a:t> </a:t>
            </a:r>
            <a:r>
              <a:rPr sz="900" spc="-25" dirty="0">
                <a:solidFill>
                  <a:srgbClr val="211715"/>
                </a:solidFill>
                <a:latin typeface="Lucida Sans Unicode"/>
                <a:cs typeface="Lucida Sans Unicode"/>
              </a:rPr>
              <a:t>que</a:t>
            </a:r>
            <a:r>
              <a:rPr sz="900" spc="500" dirty="0">
                <a:solidFill>
                  <a:srgbClr val="211715"/>
                </a:solidFill>
                <a:latin typeface="Lucida Sans Unicode"/>
                <a:cs typeface="Lucida Sans Unicode"/>
              </a:rPr>
              <a:t> </a:t>
            </a:r>
            <a:r>
              <a:rPr sz="900" dirty="0">
                <a:solidFill>
                  <a:srgbClr val="211715"/>
                </a:solidFill>
                <a:latin typeface="Lucida Sans Unicode"/>
                <a:cs typeface="Lucida Sans Unicode"/>
              </a:rPr>
              <a:t>abarcan</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escáneres</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intraorales,</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faciales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laboratorio</a:t>
            </a:r>
            <a:r>
              <a:rPr sz="900" spc="-40" dirty="0">
                <a:solidFill>
                  <a:srgbClr val="211715"/>
                </a:solidFill>
                <a:latin typeface="Lucida Sans Unicode"/>
                <a:cs typeface="Lucida Sans Unicode"/>
              </a:rPr>
              <a:t> </a:t>
            </a:r>
            <a:r>
              <a:rPr sz="900" spc="-20" dirty="0">
                <a:solidFill>
                  <a:srgbClr val="211715"/>
                </a:solidFill>
                <a:latin typeface="Lucida Sans Unicode"/>
                <a:cs typeface="Lucida Sans Unicode"/>
              </a:rPr>
              <a:t>precisos,</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herramientas </a:t>
            </a:r>
            <a:r>
              <a:rPr sz="900" spc="-20" dirty="0">
                <a:solidFill>
                  <a:srgbClr val="211715"/>
                </a:solidFill>
                <a:latin typeface="Lucida Sans Unicode"/>
                <a:cs typeface="Lucida Sans Unicode"/>
              </a:rPr>
              <a:t>intuitivas</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5" dirty="0">
                <a:solidFill>
                  <a:srgbClr val="211715"/>
                </a:solidFill>
                <a:latin typeface="Lucida Sans Unicode"/>
                <a:cs typeface="Lucida Sans Unicode"/>
              </a:rPr>
              <a:t> </a:t>
            </a:r>
            <a:r>
              <a:rPr sz="900" spc="-20" dirty="0">
                <a:solidFill>
                  <a:srgbClr val="211715"/>
                </a:solidFill>
                <a:latin typeface="Lucida Sans Unicode"/>
                <a:cs typeface="Lucida Sans Unicode"/>
              </a:rPr>
              <a:t>diseño,</a:t>
            </a:r>
            <a:r>
              <a:rPr sz="900" spc="-30" dirty="0">
                <a:solidFill>
                  <a:srgbClr val="211715"/>
                </a:solidFill>
                <a:latin typeface="Lucida Sans Unicode"/>
                <a:cs typeface="Lucida Sans Unicode"/>
              </a:rPr>
              <a:t> </a:t>
            </a:r>
            <a:r>
              <a:rPr sz="900" spc="-20" dirty="0">
                <a:solidFill>
                  <a:srgbClr val="211715"/>
                </a:solidFill>
                <a:latin typeface="Lucida Sans Unicode"/>
                <a:cs typeface="Lucida Sans Unicode"/>
              </a:rPr>
              <a:t>análisis</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25" dirty="0">
                <a:solidFill>
                  <a:srgbClr val="211715"/>
                </a:solidFill>
                <a:latin typeface="Lucida Sans Unicode"/>
                <a:cs typeface="Lucida Sans Unicode"/>
              </a:rPr>
              <a:t> </a:t>
            </a:r>
            <a:r>
              <a:rPr sz="900" spc="-20" dirty="0">
                <a:solidFill>
                  <a:srgbClr val="211715"/>
                </a:solidFill>
                <a:latin typeface="Lucida Sans Unicode"/>
                <a:cs typeface="Lucida Sans Unicode"/>
              </a:rPr>
              <a:t>consulta,</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así</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como</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sistemas</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avanzados</a:t>
            </a:r>
            <a:r>
              <a:rPr sz="900" spc="-25" dirty="0">
                <a:solidFill>
                  <a:srgbClr val="211715"/>
                </a:solidFill>
                <a:latin typeface="Lucida Sans Unicode"/>
                <a:cs typeface="Lucida Sans Unicode"/>
              </a:rPr>
              <a:t> de </a:t>
            </a:r>
            <a:r>
              <a:rPr sz="900" spc="-10" dirty="0">
                <a:solidFill>
                  <a:srgbClr val="211715"/>
                </a:solidFill>
                <a:latin typeface="Lucida Sans Unicode"/>
                <a:cs typeface="Lucida Sans Unicode"/>
              </a:rPr>
              <a:t>impresión</a:t>
            </a:r>
            <a:r>
              <a:rPr sz="900" spc="-30" dirty="0">
                <a:solidFill>
                  <a:srgbClr val="211715"/>
                </a:solidFill>
                <a:latin typeface="Lucida Sans Unicode"/>
                <a:cs typeface="Lucida Sans Unicode"/>
              </a:rPr>
              <a:t> </a:t>
            </a:r>
            <a:r>
              <a:rPr sz="900" spc="-50" dirty="0">
                <a:solidFill>
                  <a:srgbClr val="211715"/>
                </a:solidFill>
                <a:latin typeface="Lucida Sans Unicode"/>
                <a:cs typeface="Lucida Sans Unicode"/>
              </a:rPr>
              <a:t>3D,</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lavado</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curado.</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También</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incluyen</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diversos</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materiales</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resina </a:t>
            </a:r>
            <a:r>
              <a:rPr sz="900" dirty="0">
                <a:solidFill>
                  <a:srgbClr val="211715"/>
                </a:solidFill>
                <a:latin typeface="Lucida Sans Unicode"/>
                <a:cs typeface="Lucida Sans Unicode"/>
              </a:rPr>
              <a:t>para</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impresión</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30" dirty="0">
                <a:solidFill>
                  <a:srgbClr val="211715"/>
                </a:solidFill>
                <a:latin typeface="Lucida Sans Unicode"/>
                <a:cs typeface="Lucida Sans Unicode"/>
              </a:rPr>
              <a:t> </a:t>
            </a:r>
            <a:r>
              <a:rPr sz="900" spc="-20" dirty="0">
                <a:solidFill>
                  <a:srgbClr val="211715"/>
                </a:solidFill>
                <a:latin typeface="Lucida Sans Unicode"/>
                <a:cs typeface="Lucida Sans Unicode"/>
              </a:rPr>
              <a:t>servicios</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nube</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altamente</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reconocidos.</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Estas</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soluciones completas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cubren</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una</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amplia</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gama</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aplicaciones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odontología</a:t>
            </a:r>
            <a:r>
              <a:rPr sz="900" spc="-35" dirty="0">
                <a:solidFill>
                  <a:srgbClr val="211715"/>
                </a:solidFill>
                <a:latin typeface="Lucida Sans Unicode"/>
                <a:cs typeface="Lucida Sans Unicode"/>
              </a:rPr>
              <a:t> </a:t>
            </a:r>
            <a:r>
              <a:rPr sz="900" spc="-25" dirty="0">
                <a:solidFill>
                  <a:srgbClr val="211715"/>
                </a:solidFill>
                <a:latin typeface="Lucida Sans Unicode"/>
                <a:cs typeface="Lucida Sans Unicode"/>
              </a:rPr>
              <a:t>digital</a:t>
            </a:r>
            <a:r>
              <a:rPr sz="900" spc="-35" dirty="0">
                <a:solidFill>
                  <a:srgbClr val="211715"/>
                </a:solidFill>
                <a:latin typeface="Lucida Sans Unicode"/>
                <a:cs typeface="Lucida Sans Unicode"/>
              </a:rPr>
              <a:t> </a:t>
            </a:r>
            <a:r>
              <a:rPr sz="900" spc="-50" dirty="0">
                <a:solidFill>
                  <a:srgbClr val="211715"/>
                </a:solidFill>
                <a:latin typeface="Lucida Sans Unicode"/>
                <a:cs typeface="Lucida Sans Unicode"/>
              </a:rPr>
              <a:t>y </a:t>
            </a:r>
            <a:r>
              <a:rPr sz="900" spc="-20" dirty="0">
                <a:solidFill>
                  <a:srgbClr val="211715"/>
                </a:solidFill>
                <a:latin typeface="Lucida Sans Unicode"/>
                <a:cs typeface="Lucida Sans Unicode"/>
              </a:rPr>
              <a:t>optimizan</a:t>
            </a:r>
            <a:r>
              <a:rPr sz="900" spc="-30" dirty="0">
                <a:solidFill>
                  <a:srgbClr val="211715"/>
                </a:solidFill>
                <a:latin typeface="Lucida Sans Unicode"/>
                <a:cs typeface="Lucida Sans Unicode"/>
              </a:rPr>
              <a:t> </a:t>
            </a:r>
            <a:r>
              <a:rPr sz="900" spc="-20" dirty="0">
                <a:solidFill>
                  <a:srgbClr val="211715"/>
                </a:solidFill>
                <a:latin typeface="Lucida Sans Unicode"/>
                <a:cs typeface="Lucida Sans Unicode"/>
              </a:rPr>
              <a:t>los</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procedimientos</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dentales</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diarios</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con</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un</a:t>
            </a:r>
            <a:r>
              <a:rPr sz="900" spc="-25" dirty="0">
                <a:solidFill>
                  <a:srgbClr val="211715"/>
                </a:solidFill>
                <a:latin typeface="Lucida Sans Unicode"/>
                <a:cs typeface="Lucida Sans Unicode"/>
              </a:rPr>
              <a:t> </a:t>
            </a:r>
            <a:r>
              <a:rPr sz="900" spc="-20" dirty="0">
                <a:solidFill>
                  <a:srgbClr val="211715"/>
                </a:solidFill>
                <a:latin typeface="Lucida Sans Unicode"/>
                <a:cs typeface="Lucida Sans Unicode"/>
              </a:rPr>
              <a:t>flujo</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trabajo</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digital </a:t>
            </a:r>
            <a:r>
              <a:rPr sz="900" spc="-20" dirty="0">
                <a:solidFill>
                  <a:srgbClr val="211715"/>
                </a:solidFill>
                <a:latin typeface="Lucida Sans Unicode"/>
                <a:cs typeface="Lucida Sans Unicode"/>
              </a:rPr>
              <a:t>eficiente,</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mejorando</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calidad</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eficiencia</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del</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servicio</a:t>
            </a:r>
            <a:endParaRPr sz="900">
              <a:latin typeface="Lucida Sans Unicode"/>
              <a:cs typeface="Lucida Sans Unicode"/>
            </a:endParaRPr>
          </a:p>
        </p:txBody>
      </p:sp>
      <p:sp>
        <p:nvSpPr>
          <p:cNvPr id="6" name="object 6"/>
          <p:cNvSpPr txBox="1">
            <a:spLocks noGrp="1"/>
          </p:cNvSpPr>
          <p:nvPr>
            <p:ph type="title"/>
          </p:nvPr>
        </p:nvSpPr>
        <p:spPr>
          <a:xfrm>
            <a:off x="593966" y="435806"/>
            <a:ext cx="1672589" cy="1082675"/>
          </a:xfrm>
          <a:prstGeom prst="rect">
            <a:avLst/>
          </a:prstGeom>
        </p:spPr>
        <p:txBody>
          <a:bodyPr vert="horz" wrap="square" lIns="0" tIns="12700" rIns="0" bIns="0" rtlCol="0">
            <a:spAutoFit/>
          </a:bodyPr>
          <a:lstStyle/>
          <a:p>
            <a:pPr marL="12700" marR="5080">
              <a:lnSpc>
                <a:spcPct val="115599"/>
              </a:lnSpc>
              <a:spcBef>
                <a:spcPts val="100"/>
              </a:spcBef>
            </a:pPr>
            <a:r>
              <a:rPr spc="-10" dirty="0">
                <a:solidFill>
                  <a:srgbClr val="2E6BAE"/>
                </a:solidFill>
              </a:rPr>
              <a:t>Solución </a:t>
            </a:r>
            <a:r>
              <a:rPr spc="-65" dirty="0">
                <a:solidFill>
                  <a:srgbClr val="2E6BAE"/>
                </a:solidFill>
              </a:rPr>
              <a:t>Dental</a:t>
            </a:r>
            <a:r>
              <a:rPr spc="-95" dirty="0">
                <a:solidFill>
                  <a:srgbClr val="2E6BAE"/>
                </a:solidFill>
              </a:rPr>
              <a:t> </a:t>
            </a:r>
            <a:r>
              <a:rPr spc="-60" dirty="0">
                <a:solidFill>
                  <a:srgbClr val="2E6BAE"/>
                </a:solidFill>
              </a:rPr>
              <a:t>Digital </a:t>
            </a:r>
            <a:r>
              <a:rPr spc="-10" dirty="0">
                <a:solidFill>
                  <a:srgbClr val="2E6BAE"/>
                </a:solidFill>
              </a:rPr>
              <a:t>Integral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11197" y="5590745"/>
            <a:ext cx="120141" cy="248792"/>
          </a:xfrm>
          <a:prstGeom prst="rect">
            <a:avLst/>
          </a:prstGeom>
        </p:spPr>
      </p:pic>
      <p:grpSp>
        <p:nvGrpSpPr>
          <p:cNvPr id="3" name="object 3"/>
          <p:cNvGrpSpPr/>
          <p:nvPr/>
        </p:nvGrpSpPr>
        <p:grpSpPr>
          <a:xfrm>
            <a:off x="5016655" y="6012005"/>
            <a:ext cx="408940" cy="388620"/>
            <a:chOff x="5016655" y="6012005"/>
            <a:chExt cx="408940" cy="388620"/>
          </a:xfrm>
        </p:grpSpPr>
        <p:sp>
          <p:nvSpPr>
            <p:cNvPr id="4" name="object 4"/>
            <p:cNvSpPr/>
            <p:nvPr/>
          </p:nvSpPr>
          <p:spPr>
            <a:xfrm>
              <a:off x="5016655" y="6012005"/>
              <a:ext cx="174625" cy="366395"/>
            </a:xfrm>
            <a:custGeom>
              <a:avLst/>
              <a:gdLst/>
              <a:ahLst/>
              <a:cxnLst/>
              <a:rect l="l" t="t" r="r" b="b"/>
              <a:pathLst>
                <a:path w="174625" h="366395">
                  <a:moveTo>
                    <a:pt x="5714" y="365887"/>
                  </a:moveTo>
                  <a:lnTo>
                    <a:pt x="0" y="363220"/>
                  </a:lnTo>
                  <a:lnTo>
                    <a:pt x="168782" y="0"/>
                  </a:lnTo>
                  <a:lnTo>
                    <a:pt x="174497" y="2666"/>
                  </a:lnTo>
                  <a:lnTo>
                    <a:pt x="5714" y="365887"/>
                  </a:lnTo>
                  <a:close/>
                </a:path>
              </a:pathLst>
            </a:custGeom>
            <a:solidFill>
              <a:srgbClr val="585857"/>
            </a:solidFill>
          </p:spPr>
          <p:txBody>
            <a:bodyPr wrap="square" lIns="0" tIns="0" rIns="0" bIns="0" rtlCol="0"/>
            <a:lstStyle/>
            <a:p>
              <a:endParaRPr/>
            </a:p>
          </p:txBody>
        </p:sp>
        <p:pic>
          <p:nvPicPr>
            <p:cNvPr id="5" name="object 5"/>
            <p:cNvPicPr/>
            <p:nvPr/>
          </p:nvPicPr>
          <p:blipFill>
            <a:blip r:embed="rId3" cstate="print"/>
            <a:stretch>
              <a:fillRect/>
            </a:stretch>
          </p:blipFill>
          <p:spPr>
            <a:xfrm>
              <a:off x="5216557" y="6191587"/>
              <a:ext cx="208526" cy="208526"/>
            </a:xfrm>
            <a:prstGeom prst="rect">
              <a:avLst/>
            </a:prstGeom>
          </p:spPr>
        </p:pic>
      </p:grpSp>
      <p:grpSp>
        <p:nvGrpSpPr>
          <p:cNvPr id="6" name="object 6"/>
          <p:cNvGrpSpPr/>
          <p:nvPr/>
        </p:nvGrpSpPr>
        <p:grpSpPr>
          <a:xfrm>
            <a:off x="3914885" y="5553185"/>
            <a:ext cx="3084195" cy="1560195"/>
            <a:chOff x="3914885" y="5553185"/>
            <a:chExt cx="3084195" cy="1560195"/>
          </a:xfrm>
        </p:grpSpPr>
        <p:pic>
          <p:nvPicPr>
            <p:cNvPr id="7" name="object 7"/>
            <p:cNvPicPr/>
            <p:nvPr/>
          </p:nvPicPr>
          <p:blipFill>
            <a:blip r:embed="rId4" cstate="print"/>
            <a:stretch>
              <a:fillRect/>
            </a:stretch>
          </p:blipFill>
          <p:spPr>
            <a:xfrm>
              <a:off x="6082247" y="6633289"/>
              <a:ext cx="322760" cy="182147"/>
            </a:xfrm>
            <a:prstGeom prst="rect">
              <a:avLst/>
            </a:prstGeom>
          </p:spPr>
        </p:pic>
        <p:sp>
          <p:nvSpPr>
            <p:cNvPr id="8" name="object 8"/>
            <p:cNvSpPr/>
            <p:nvPr/>
          </p:nvSpPr>
          <p:spPr>
            <a:xfrm>
              <a:off x="3914876" y="5553188"/>
              <a:ext cx="3084195" cy="1560195"/>
            </a:xfrm>
            <a:custGeom>
              <a:avLst/>
              <a:gdLst/>
              <a:ahLst/>
              <a:cxnLst/>
              <a:rect l="l" t="t" r="r" b="b"/>
              <a:pathLst>
                <a:path w="3084195" h="1560195">
                  <a:moveTo>
                    <a:pt x="3083737" y="1465300"/>
                  </a:moveTo>
                  <a:lnTo>
                    <a:pt x="3075038" y="1456410"/>
                  </a:lnTo>
                  <a:lnTo>
                    <a:pt x="3072307" y="1453616"/>
                  </a:lnTo>
                  <a:lnTo>
                    <a:pt x="3009201" y="1419834"/>
                  </a:lnTo>
                  <a:lnTo>
                    <a:pt x="2785338" y="1298549"/>
                  </a:lnTo>
                  <a:lnTo>
                    <a:pt x="2745130" y="1266367"/>
                  </a:lnTo>
                  <a:lnTo>
                    <a:pt x="2737866" y="1255750"/>
                  </a:lnTo>
                  <a:lnTo>
                    <a:pt x="2736646" y="1253972"/>
                  </a:lnTo>
                  <a:lnTo>
                    <a:pt x="2729827" y="1240548"/>
                  </a:lnTo>
                  <a:lnTo>
                    <a:pt x="2724848" y="1226286"/>
                  </a:lnTo>
                  <a:lnTo>
                    <a:pt x="2721800" y="1211351"/>
                  </a:lnTo>
                  <a:lnTo>
                    <a:pt x="2720975" y="1198981"/>
                  </a:lnTo>
                  <a:lnTo>
                    <a:pt x="2719476" y="1198981"/>
                  </a:lnTo>
                  <a:lnTo>
                    <a:pt x="2719641" y="1198143"/>
                  </a:lnTo>
                  <a:lnTo>
                    <a:pt x="2720911" y="1198143"/>
                  </a:lnTo>
                  <a:lnTo>
                    <a:pt x="2720784" y="1196187"/>
                  </a:lnTo>
                  <a:lnTo>
                    <a:pt x="2720771" y="1193901"/>
                  </a:lnTo>
                  <a:lnTo>
                    <a:pt x="2713317" y="1190447"/>
                  </a:lnTo>
                  <a:lnTo>
                    <a:pt x="2713317" y="1197635"/>
                  </a:lnTo>
                  <a:lnTo>
                    <a:pt x="2707665" y="1226312"/>
                  </a:lnTo>
                  <a:lnTo>
                    <a:pt x="2686443" y="1293215"/>
                  </a:lnTo>
                  <a:lnTo>
                    <a:pt x="2671114" y="1329029"/>
                  </a:lnTo>
                  <a:lnTo>
                    <a:pt x="2653411" y="1364449"/>
                  </a:lnTo>
                  <a:lnTo>
                    <a:pt x="2616111" y="1424470"/>
                  </a:lnTo>
                  <a:lnTo>
                    <a:pt x="2597924" y="1447596"/>
                  </a:lnTo>
                  <a:lnTo>
                    <a:pt x="2558694" y="1429359"/>
                  </a:lnTo>
                  <a:lnTo>
                    <a:pt x="2552027" y="1426273"/>
                  </a:lnTo>
                  <a:lnTo>
                    <a:pt x="2588653" y="1375498"/>
                  </a:lnTo>
                  <a:lnTo>
                    <a:pt x="2625140" y="1307566"/>
                  </a:lnTo>
                  <a:lnTo>
                    <a:pt x="2625788" y="1306042"/>
                  </a:lnTo>
                  <a:lnTo>
                    <a:pt x="2640634" y="1271422"/>
                  </a:lnTo>
                  <a:lnTo>
                    <a:pt x="2652915" y="1236776"/>
                  </a:lnTo>
                  <a:lnTo>
                    <a:pt x="2662110" y="1203680"/>
                  </a:lnTo>
                  <a:lnTo>
                    <a:pt x="2667508" y="1176299"/>
                  </a:lnTo>
                  <a:lnTo>
                    <a:pt x="2713317" y="1197635"/>
                  </a:lnTo>
                  <a:lnTo>
                    <a:pt x="2713317" y="1190447"/>
                  </a:lnTo>
                  <a:lnTo>
                    <a:pt x="2673108" y="1171803"/>
                  </a:lnTo>
                  <a:lnTo>
                    <a:pt x="2668600" y="1169720"/>
                  </a:lnTo>
                  <a:lnTo>
                    <a:pt x="2671495" y="1144752"/>
                  </a:lnTo>
                  <a:lnTo>
                    <a:pt x="2671457" y="1144371"/>
                  </a:lnTo>
                  <a:lnTo>
                    <a:pt x="2671445" y="1144117"/>
                  </a:lnTo>
                  <a:lnTo>
                    <a:pt x="2670733" y="1135545"/>
                  </a:lnTo>
                  <a:lnTo>
                    <a:pt x="2667343" y="1127163"/>
                  </a:lnTo>
                  <a:lnTo>
                    <a:pt x="2665018" y="1124280"/>
                  </a:lnTo>
                  <a:lnTo>
                    <a:pt x="2665018" y="1144117"/>
                  </a:lnTo>
                  <a:lnTo>
                    <a:pt x="2664942" y="1144752"/>
                  </a:lnTo>
                  <a:lnTo>
                    <a:pt x="2661970" y="1171041"/>
                  </a:lnTo>
                  <a:lnTo>
                    <a:pt x="2661970" y="1171295"/>
                  </a:lnTo>
                  <a:lnTo>
                    <a:pt x="2661920" y="1171549"/>
                  </a:lnTo>
                  <a:lnTo>
                    <a:pt x="2661742" y="1172184"/>
                  </a:lnTo>
                  <a:lnTo>
                    <a:pt x="2646781" y="1234719"/>
                  </a:lnTo>
                  <a:lnTo>
                    <a:pt x="2619298" y="1304772"/>
                  </a:lnTo>
                  <a:lnTo>
                    <a:pt x="2601595" y="1340243"/>
                  </a:lnTo>
                  <a:lnTo>
                    <a:pt x="2564295" y="1400276"/>
                  </a:lnTo>
                  <a:lnTo>
                    <a:pt x="2524937" y="1446504"/>
                  </a:lnTo>
                  <a:lnTo>
                    <a:pt x="2504846" y="1453235"/>
                  </a:lnTo>
                  <a:lnTo>
                    <a:pt x="2497759" y="1451203"/>
                  </a:lnTo>
                  <a:lnTo>
                    <a:pt x="2240546" y="1334617"/>
                  </a:lnTo>
                  <a:lnTo>
                    <a:pt x="2234107" y="1331696"/>
                  </a:lnTo>
                  <a:lnTo>
                    <a:pt x="1112278" y="823315"/>
                  </a:lnTo>
                  <a:lnTo>
                    <a:pt x="1106119" y="820521"/>
                  </a:lnTo>
                  <a:lnTo>
                    <a:pt x="1104569" y="823315"/>
                  </a:lnTo>
                  <a:lnTo>
                    <a:pt x="1106093" y="820508"/>
                  </a:lnTo>
                  <a:lnTo>
                    <a:pt x="31445" y="246735"/>
                  </a:lnTo>
                  <a:lnTo>
                    <a:pt x="6159" y="209626"/>
                  </a:lnTo>
                  <a:lnTo>
                    <a:pt x="6235" y="209308"/>
                  </a:lnTo>
                  <a:lnTo>
                    <a:pt x="87807" y="27533"/>
                  </a:lnTo>
                  <a:lnTo>
                    <a:pt x="121043" y="6324"/>
                  </a:lnTo>
                  <a:lnTo>
                    <a:pt x="121678" y="6324"/>
                  </a:lnTo>
                  <a:lnTo>
                    <a:pt x="135305" y="9118"/>
                  </a:lnTo>
                  <a:lnTo>
                    <a:pt x="1271943" y="463156"/>
                  </a:lnTo>
                  <a:lnTo>
                    <a:pt x="1272247" y="463156"/>
                  </a:lnTo>
                  <a:lnTo>
                    <a:pt x="1272387" y="463156"/>
                  </a:lnTo>
                  <a:lnTo>
                    <a:pt x="2651048" y="1120368"/>
                  </a:lnTo>
                  <a:lnTo>
                    <a:pt x="2657195" y="1124508"/>
                  </a:lnTo>
                  <a:lnTo>
                    <a:pt x="2661742" y="1130147"/>
                  </a:lnTo>
                  <a:lnTo>
                    <a:pt x="2664434" y="1136827"/>
                  </a:lnTo>
                  <a:lnTo>
                    <a:pt x="2665018" y="1144117"/>
                  </a:lnTo>
                  <a:lnTo>
                    <a:pt x="2665018" y="1124280"/>
                  </a:lnTo>
                  <a:lnTo>
                    <a:pt x="2661653" y="1120101"/>
                  </a:lnTo>
                  <a:lnTo>
                    <a:pt x="2658097" y="1117701"/>
                  </a:lnTo>
                  <a:lnTo>
                    <a:pt x="2653969" y="1114907"/>
                  </a:lnTo>
                  <a:lnTo>
                    <a:pt x="2397188" y="992479"/>
                  </a:lnTo>
                  <a:lnTo>
                    <a:pt x="2391333" y="989685"/>
                  </a:lnTo>
                  <a:lnTo>
                    <a:pt x="1280871" y="460349"/>
                  </a:lnTo>
                  <a:lnTo>
                    <a:pt x="1275397" y="457733"/>
                  </a:lnTo>
                  <a:lnTo>
                    <a:pt x="137693" y="3441"/>
                  </a:lnTo>
                  <a:lnTo>
                    <a:pt x="137452" y="3340"/>
                  </a:lnTo>
                  <a:lnTo>
                    <a:pt x="137058" y="3340"/>
                  </a:lnTo>
                  <a:lnTo>
                    <a:pt x="121399" y="0"/>
                  </a:lnTo>
                  <a:lnTo>
                    <a:pt x="105575" y="2895"/>
                  </a:lnTo>
                  <a:lnTo>
                    <a:pt x="91909" y="11404"/>
                  </a:lnTo>
                  <a:lnTo>
                    <a:pt x="82092" y="24866"/>
                  </a:lnTo>
                  <a:lnTo>
                    <a:pt x="3987" y="193141"/>
                  </a:lnTo>
                  <a:lnTo>
                    <a:pt x="0" y="209308"/>
                  </a:lnTo>
                  <a:lnTo>
                    <a:pt x="50" y="209626"/>
                  </a:lnTo>
                  <a:lnTo>
                    <a:pt x="2324" y="225234"/>
                  </a:lnTo>
                  <a:lnTo>
                    <a:pt x="10325" y="239217"/>
                  </a:lnTo>
                  <a:lnTo>
                    <a:pt x="23342" y="249466"/>
                  </a:lnTo>
                  <a:lnTo>
                    <a:pt x="24815" y="246735"/>
                  </a:lnTo>
                  <a:lnTo>
                    <a:pt x="23444" y="249466"/>
                  </a:lnTo>
                  <a:lnTo>
                    <a:pt x="23685" y="249732"/>
                  </a:lnTo>
                  <a:lnTo>
                    <a:pt x="1103172" y="826109"/>
                  </a:lnTo>
                  <a:lnTo>
                    <a:pt x="2495219" y="1456918"/>
                  </a:lnTo>
                  <a:lnTo>
                    <a:pt x="2504109" y="1459509"/>
                  </a:lnTo>
                  <a:lnTo>
                    <a:pt x="2513203" y="1459331"/>
                  </a:lnTo>
                  <a:lnTo>
                    <a:pt x="2521839" y="1456486"/>
                  </a:lnTo>
                  <a:lnTo>
                    <a:pt x="2525318" y="1453997"/>
                  </a:lnTo>
                  <a:lnTo>
                    <a:pt x="2526373" y="1453235"/>
                  </a:lnTo>
                  <a:lnTo>
                    <a:pt x="2529382" y="1451076"/>
                  </a:lnTo>
                  <a:lnTo>
                    <a:pt x="2531503" y="1448790"/>
                  </a:lnTo>
                  <a:lnTo>
                    <a:pt x="2548013" y="1431048"/>
                  </a:lnTo>
                  <a:lnTo>
                    <a:pt x="2599486" y="1454886"/>
                  </a:lnTo>
                  <a:lnTo>
                    <a:pt x="2601010" y="1453616"/>
                  </a:lnTo>
                  <a:lnTo>
                    <a:pt x="2604592" y="1451330"/>
                  </a:lnTo>
                  <a:lnTo>
                    <a:pt x="2626817" y="1437132"/>
                  </a:lnTo>
                  <a:lnTo>
                    <a:pt x="2655544" y="1428280"/>
                  </a:lnTo>
                  <a:lnTo>
                    <a:pt x="2715310" y="1434566"/>
                  </a:lnTo>
                  <a:lnTo>
                    <a:pt x="2950768" y="1526895"/>
                  </a:lnTo>
                  <a:lnTo>
                    <a:pt x="3025825" y="1556740"/>
                  </a:lnTo>
                  <a:lnTo>
                    <a:pt x="3033445" y="1559788"/>
                  </a:lnTo>
                  <a:lnTo>
                    <a:pt x="3042335" y="1558137"/>
                  </a:lnTo>
                  <a:lnTo>
                    <a:pt x="3046565" y="1553819"/>
                  </a:lnTo>
                  <a:lnTo>
                    <a:pt x="3047174" y="1553184"/>
                  </a:lnTo>
                  <a:lnTo>
                    <a:pt x="3048177" y="1552168"/>
                  </a:lnTo>
                  <a:lnTo>
                    <a:pt x="3049651" y="1550009"/>
                  </a:lnTo>
                  <a:lnTo>
                    <a:pt x="3071799" y="1517624"/>
                  </a:lnTo>
                  <a:lnTo>
                    <a:pt x="3072320" y="1516354"/>
                  </a:lnTo>
                  <a:lnTo>
                    <a:pt x="3076371" y="1506499"/>
                  </a:lnTo>
                  <a:lnTo>
                    <a:pt x="3079800" y="1495336"/>
                  </a:lnTo>
                  <a:lnTo>
                    <a:pt x="3082086" y="1484261"/>
                  </a:lnTo>
                  <a:lnTo>
                    <a:pt x="3083229" y="1473415"/>
                  </a:lnTo>
                  <a:lnTo>
                    <a:pt x="3076689" y="1473415"/>
                  </a:lnTo>
                  <a:lnTo>
                    <a:pt x="3065830" y="1515084"/>
                  </a:lnTo>
                  <a:lnTo>
                    <a:pt x="3043478" y="1547850"/>
                  </a:lnTo>
                  <a:lnTo>
                    <a:pt x="3039414" y="1551914"/>
                  </a:lnTo>
                  <a:lnTo>
                    <a:pt x="3033318" y="1553184"/>
                  </a:lnTo>
                  <a:lnTo>
                    <a:pt x="2959087" y="1523974"/>
                  </a:lnTo>
                  <a:lnTo>
                    <a:pt x="2724759" y="1431772"/>
                  </a:lnTo>
                  <a:lnTo>
                    <a:pt x="2717342" y="1428851"/>
                  </a:lnTo>
                  <a:lnTo>
                    <a:pt x="2711107" y="1427327"/>
                  </a:lnTo>
                  <a:lnTo>
                    <a:pt x="2685948" y="1421180"/>
                  </a:lnTo>
                  <a:lnTo>
                    <a:pt x="2654249" y="1422171"/>
                  </a:lnTo>
                  <a:lnTo>
                    <a:pt x="2623934" y="1431505"/>
                  </a:lnTo>
                  <a:lnTo>
                    <a:pt x="2613139" y="1438402"/>
                  </a:lnTo>
                  <a:lnTo>
                    <a:pt x="2621140" y="1428229"/>
                  </a:lnTo>
                  <a:lnTo>
                    <a:pt x="2640342" y="1399628"/>
                  </a:lnTo>
                  <a:lnTo>
                    <a:pt x="2658935" y="1367472"/>
                  </a:lnTo>
                  <a:lnTo>
                    <a:pt x="2676829" y="1331696"/>
                  </a:lnTo>
                  <a:lnTo>
                    <a:pt x="2677426" y="1330299"/>
                  </a:lnTo>
                  <a:lnTo>
                    <a:pt x="2692323" y="1295552"/>
                  </a:lnTo>
                  <a:lnTo>
                    <a:pt x="2704604" y="1260906"/>
                  </a:lnTo>
                  <a:lnTo>
                    <a:pt x="2713799" y="1227810"/>
                  </a:lnTo>
                  <a:lnTo>
                    <a:pt x="2716072" y="1216228"/>
                  </a:lnTo>
                  <a:lnTo>
                    <a:pt x="2718511" y="1228217"/>
                  </a:lnTo>
                  <a:lnTo>
                    <a:pt x="2739910" y="1270457"/>
                  </a:lnTo>
                  <a:lnTo>
                    <a:pt x="2776651" y="1301343"/>
                  </a:lnTo>
                  <a:lnTo>
                    <a:pt x="3074085" y="1461998"/>
                  </a:lnTo>
                  <a:lnTo>
                    <a:pt x="3076752" y="1473174"/>
                  </a:lnTo>
                  <a:lnTo>
                    <a:pt x="3083242" y="1473174"/>
                  </a:lnTo>
                  <a:lnTo>
                    <a:pt x="3083737" y="1465300"/>
                  </a:lnTo>
                  <a:close/>
                </a:path>
              </a:pathLst>
            </a:custGeom>
            <a:solidFill>
              <a:srgbClr val="585857"/>
            </a:solidFill>
          </p:spPr>
          <p:txBody>
            <a:bodyPr wrap="square" lIns="0" tIns="0" rIns="0" bIns="0" rtlCol="0"/>
            <a:lstStyle/>
            <a:p>
              <a:endParaRPr/>
            </a:p>
          </p:txBody>
        </p:sp>
      </p:grpSp>
      <p:pic>
        <p:nvPicPr>
          <p:cNvPr id="9" name="object 9"/>
          <p:cNvPicPr/>
          <p:nvPr/>
        </p:nvPicPr>
        <p:blipFill>
          <a:blip r:embed="rId5" cstate="print"/>
          <a:stretch>
            <a:fillRect/>
          </a:stretch>
        </p:blipFill>
        <p:spPr>
          <a:xfrm>
            <a:off x="0" y="0"/>
            <a:ext cx="269319" cy="7562849"/>
          </a:xfrm>
          <a:prstGeom prst="rect">
            <a:avLst/>
          </a:prstGeom>
        </p:spPr>
      </p:pic>
      <p:grpSp>
        <p:nvGrpSpPr>
          <p:cNvPr id="10" name="object 10"/>
          <p:cNvGrpSpPr/>
          <p:nvPr/>
        </p:nvGrpSpPr>
        <p:grpSpPr>
          <a:xfrm>
            <a:off x="931649" y="7038127"/>
            <a:ext cx="143510" cy="68580"/>
            <a:chOff x="931649" y="7038127"/>
            <a:chExt cx="143510" cy="68580"/>
          </a:xfrm>
        </p:grpSpPr>
        <p:pic>
          <p:nvPicPr>
            <p:cNvPr id="11" name="object 11"/>
            <p:cNvPicPr/>
            <p:nvPr/>
          </p:nvPicPr>
          <p:blipFill>
            <a:blip r:embed="rId6" cstate="print"/>
            <a:stretch>
              <a:fillRect/>
            </a:stretch>
          </p:blipFill>
          <p:spPr>
            <a:xfrm>
              <a:off x="931649" y="7038254"/>
              <a:ext cx="65150" cy="68325"/>
            </a:xfrm>
            <a:prstGeom prst="rect">
              <a:avLst/>
            </a:prstGeom>
          </p:spPr>
        </p:pic>
        <p:sp>
          <p:nvSpPr>
            <p:cNvPr id="12" name="object 12"/>
            <p:cNvSpPr/>
            <p:nvPr/>
          </p:nvSpPr>
          <p:spPr>
            <a:xfrm>
              <a:off x="1023342" y="7038127"/>
              <a:ext cx="51435" cy="68580"/>
            </a:xfrm>
            <a:custGeom>
              <a:avLst/>
              <a:gdLst/>
              <a:ahLst/>
              <a:cxnLst/>
              <a:rect l="l" t="t" r="r" b="b"/>
              <a:pathLst>
                <a:path w="51434" h="68579">
                  <a:moveTo>
                    <a:pt x="51307" y="68198"/>
                  </a:moveTo>
                  <a:lnTo>
                    <a:pt x="0" y="68198"/>
                  </a:lnTo>
                  <a:lnTo>
                    <a:pt x="0" y="0"/>
                  </a:lnTo>
                  <a:lnTo>
                    <a:pt x="49529" y="0"/>
                  </a:lnTo>
                  <a:lnTo>
                    <a:pt x="49529" y="8763"/>
                  </a:lnTo>
                  <a:lnTo>
                    <a:pt x="11048" y="8763"/>
                  </a:lnTo>
                  <a:lnTo>
                    <a:pt x="11048" y="29337"/>
                  </a:lnTo>
                  <a:lnTo>
                    <a:pt x="47116" y="29337"/>
                  </a:lnTo>
                  <a:lnTo>
                    <a:pt x="47116" y="37972"/>
                  </a:lnTo>
                  <a:lnTo>
                    <a:pt x="11048" y="37972"/>
                  </a:lnTo>
                  <a:lnTo>
                    <a:pt x="11048" y="59435"/>
                  </a:lnTo>
                  <a:lnTo>
                    <a:pt x="51307" y="59435"/>
                  </a:lnTo>
                  <a:lnTo>
                    <a:pt x="51307" y="68198"/>
                  </a:lnTo>
                  <a:close/>
                </a:path>
              </a:pathLst>
            </a:custGeom>
            <a:solidFill>
              <a:srgbClr val="211713"/>
            </a:solidFill>
          </p:spPr>
          <p:txBody>
            <a:bodyPr wrap="square" lIns="0" tIns="0" rIns="0" bIns="0" rtlCol="0"/>
            <a:lstStyle/>
            <a:p>
              <a:endParaRPr/>
            </a:p>
          </p:txBody>
        </p:sp>
      </p:grpSp>
      <p:sp>
        <p:nvSpPr>
          <p:cNvPr id="13" name="object 13"/>
          <p:cNvSpPr/>
          <p:nvPr/>
        </p:nvSpPr>
        <p:spPr>
          <a:xfrm>
            <a:off x="1186790" y="7038127"/>
            <a:ext cx="60325" cy="68580"/>
          </a:xfrm>
          <a:custGeom>
            <a:avLst/>
            <a:gdLst/>
            <a:ahLst/>
            <a:cxnLst/>
            <a:rect l="l" t="t" r="r" b="b"/>
            <a:pathLst>
              <a:path w="60325" h="68579">
                <a:moveTo>
                  <a:pt x="60324" y="8763"/>
                </a:moveTo>
                <a:lnTo>
                  <a:pt x="0" y="8763"/>
                </a:lnTo>
                <a:lnTo>
                  <a:pt x="0" y="0"/>
                </a:lnTo>
                <a:lnTo>
                  <a:pt x="60324" y="0"/>
                </a:lnTo>
                <a:lnTo>
                  <a:pt x="60324" y="8763"/>
                </a:lnTo>
                <a:close/>
              </a:path>
              <a:path w="60325" h="68579">
                <a:moveTo>
                  <a:pt x="35686" y="68325"/>
                </a:moveTo>
                <a:lnTo>
                  <a:pt x="24637" y="68325"/>
                </a:lnTo>
                <a:lnTo>
                  <a:pt x="24637" y="8763"/>
                </a:lnTo>
                <a:lnTo>
                  <a:pt x="35686" y="8763"/>
                </a:lnTo>
                <a:lnTo>
                  <a:pt x="35686" y="68325"/>
                </a:lnTo>
                <a:close/>
              </a:path>
            </a:pathLst>
          </a:custGeom>
          <a:solidFill>
            <a:srgbClr val="211713"/>
          </a:solidFill>
        </p:spPr>
        <p:txBody>
          <a:bodyPr wrap="square" lIns="0" tIns="0" rIns="0" bIns="0" rtlCol="0"/>
          <a:lstStyle/>
          <a:p>
            <a:endParaRPr/>
          </a:p>
        </p:txBody>
      </p:sp>
      <p:sp>
        <p:nvSpPr>
          <p:cNvPr id="14" name="object 14"/>
          <p:cNvSpPr/>
          <p:nvPr/>
        </p:nvSpPr>
        <p:spPr>
          <a:xfrm>
            <a:off x="1257185" y="7038263"/>
            <a:ext cx="142240" cy="68580"/>
          </a:xfrm>
          <a:custGeom>
            <a:avLst/>
            <a:gdLst/>
            <a:ahLst/>
            <a:cxnLst/>
            <a:rect l="l" t="t" r="r" b="b"/>
            <a:pathLst>
              <a:path w="142240" h="68579">
                <a:moveTo>
                  <a:pt x="74244" y="68199"/>
                </a:moveTo>
                <a:lnTo>
                  <a:pt x="66027" y="50546"/>
                </a:lnTo>
                <a:lnTo>
                  <a:pt x="62014" y="41910"/>
                </a:lnTo>
                <a:lnTo>
                  <a:pt x="50114" y="16357"/>
                </a:lnTo>
                <a:lnTo>
                  <a:pt x="50114" y="41910"/>
                </a:lnTo>
                <a:lnTo>
                  <a:pt x="23952" y="41910"/>
                </a:lnTo>
                <a:lnTo>
                  <a:pt x="36906" y="12700"/>
                </a:lnTo>
                <a:lnTo>
                  <a:pt x="50114" y="41910"/>
                </a:lnTo>
                <a:lnTo>
                  <a:pt x="50114" y="16357"/>
                </a:lnTo>
                <a:lnTo>
                  <a:pt x="48412" y="12700"/>
                </a:lnTo>
                <a:lnTo>
                  <a:pt x="42494" y="0"/>
                </a:lnTo>
                <a:lnTo>
                  <a:pt x="31572" y="0"/>
                </a:lnTo>
                <a:lnTo>
                  <a:pt x="0" y="68199"/>
                </a:lnTo>
                <a:lnTo>
                  <a:pt x="12306" y="68199"/>
                </a:lnTo>
                <a:lnTo>
                  <a:pt x="20015" y="50546"/>
                </a:lnTo>
                <a:lnTo>
                  <a:pt x="53924" y="50546"/>
                </a:lnTo>
                <a:lnTo>
                  <a:pt x="61925" y="68199"/>
                </a:lnTo>
                <a:lnTo>
                  <a:pt x="74244" y="68199"/>
                </a:lnTo>
                <a:close/>
              </a:path>
              <a:path w="142240" h="68579">
                <a:moveTo>
                  <a:pt x="141808" y="59563"/>
                </a:moveTo>
                <a:lnTo>
                  <a:pt x="106248" y="59563"/>
                </a:lnTo>
                <a:lnTo>
                  <a:pt x="106248" y="0"/>
                </a:lnTo>
                <a:lnTo>
                  <a:pt x="95199" y="0"/>
                </a:lnTo>
                <a:lnTo>
                  <a:pt x="95199" y="68326"/>
                </a:lnTo>
                <a:lnTo>
                  <a:pt x="141808" y="68326"/>
                </a:lnTo>
                <a:lnTo>
                  <a:pt x="141808" y="59563"/>
                </a:lnTo>
                <a:close/>
              </a:path>
            </a:pathLst>
          </a:custGeom>
          <a:solidFill>
            <a:srgbClr val="211713"/>
          </a:solidFill>
        </p:spPr>
        <p:txBody>
          <a:bodyPr wrap="square" lIns="0" tIns="0" rIns="0" bIns="0" rtlCol="0"/>
          <a:lstStyle/>
          <a:p>
            <a:endParaRPr/>
          </a:p>
        </p:txBody>
      </p:sp>
      <p:grpSp>
        <p:nvGrpSpPr>
          <p:cNvPr id="15" name="object 15"/>
          <p:cNvGrpSpPr/>
          <p:nvPr/>
        </p:nvGrpSpPr>
        <p:grpSpPr>
          <a:xfrm>
            <a:off x="1099922" y="7038254"/>
            <a:ext cx="63500" cy="70485"/>
            <a:chOff x="1099922" y="7038254"/>
            <a:chExt cx="63500" cy="70485"/>
          </a:xfrm>
        </p:grpSpPr>
        <p:sp>
          <p:nvSpPr>
            <p:cNvPr id="16" name="object 16"/>
            <p:cNvSpPr/>
            <p:nvPr/>
          </p:nvSpPr>
          <p:spPr>
            <a:xfrm>
              <a:off x="1099922" y="7038254"/>
              <a:ext cx="16510" cy="70485"/>
            </a:xfrm>
            <a:custGeom>
              <a:avLst/>
              <a:gdLst/>
              <a:ahLst/>
              <a:cxnLst/>
              <a:rect l="l" t="t" r="r" b="b"/>
              <a:pathLst>
                <a:path w="16509" h="70484">
                  <a:moveTo>
                    <a:pt x="0" y="69975"/>
                  </a:moveTo>
                  <a:lnTo>
                    <a:pt x="0" y="0"/>
                  </a:lnTo>
                  <a:lnTo>
                    <a:pt x="16001" y="7873"/>
                  </a:lnTo>
                  <a:lnTo>
                    <a:pt x="16001" y="52323"/>
                  </a:lnTo>
                  <a:lnTo>
                    <a:pt x="0" y="69975"/>
                  </a:lnTo>
                  <a:close/>
                </a:path>
              </a:pathLst>
            </a:custGeom>
            <a:solidFill>
              <a:srgbClr val="211713"/>
            </a:solidFill>
          </p:spPr>
          <p:txBody>
            <a:bodyPr wrap="square" lIns="0" tIns="0" rIns="0" bIns="0" rtlCol="0"/>
            <a:lstStyle/>
            <a:p>
              <a:endParaRPr/>
            </a:p>
          </p:txBody>
        </p:sp>
        <p:sp>
          <p:nvSpPr>
            <p:cNvPr id="17" name="object 17"/>
            <p:cNvSpPr/>
            <p:nvPr/>
          </p:nvSpPr>
          <p:spPr>
            <a:xfrm>
              <a:off x="1099922" y="7038254"/>
              <a:ext cx="63500" cy="70485"/>
            </a:xfrm>
            <a:custGeom>
              <a:avLst/>
              <a:gdLst/>
              <a:ahLst/>
              <a:cxnLst/>
              <a:rect l="l" t="t" r="r" b="b"/>
              <a:pathLst>
                <a:path w="63500" h="70484">
                  <a:moveTo>
                    <a:pt x="63245" y="69975"/>
                  </a:moveTo>
                  <a:lnTo>
                    <a:pt x="0" y="0"/>
                  </a:lnTo>
                  <a:lnTo>
                    <a:pt x="63245" y="0"/>
                  </a:lnTo>
                  <a:lnTo>
                    <a:pt x="63245" y="69975"/>
                  </a:lnTo>
                  <a:close/>
                </a:path>
              </a:pathLst>
            </a:custGeom>
            <a:solidFill>
              <a:srgbClr val="2F69A6"/>
            </a:solidFill>
          </p:spPr>
          <p:txBody>
            <a:bodyPr wrap="square" lIns="0" tIns="0" rIns="0" bIns="0" rtlCol="0"/>
            <a:lstStyle/>
            <a:p>
              <a:endParaRPr/>
            </a:p>
          </p:txBody>
        </p:sp>
      </p:grpSp>
      <p:sp>
        <p:nvSpPr>
          <p:cNvPr id="18" name="object 18"/>
          <p:cNvSpPr/>
          <p:nvPr/>
        </p:nvSpPr>
        <p:spPr>
          <a:xfrm>
            <a:off x="1227048" y="6907954"/>
            <a:ext cx="73025" cy="107950"/>
          </a:xfrm>
          <a:custGeom>
            <a:avLst/>
            <a:gdLst/>
            <a:ahLst/>
            <a:cxnLst/>
            <a:rect l="l" t="t" r="r" b="b"/>
            <a:pathLst>
              <a:path w="73025" h="107950">
                <a:moveTo>
                  <a:pt x="4444" y="21589"/>
                </a:moveTo>
                <a:lnTo>
                  <a:pt x="4444" y="4317"/>
                </a:lnTo>
                <a:lnTo>
                  <a:pt x="10397" y="2785"/>
                </a:lnTo>
                <a:lnTo>
                  <a:pt x="16890" y="1428"/>
                </a:lnTo>
                <a:lnTo>
                  <a:pt x="24240" y="404"/>
                </a:lnTo>
                <a:lnTo>
                  <a:pt x="32257" y="0"/>
                </a:lnTo>
                <a:lnTo>
                  <a:pt x="38866" y="404"/>
                </a:lnTo>
                <a:lnTo>
                  <a:pt x="40287" y="404"/>
                </a:lnTo>
                <a:lnTo>
                  <a:pt x="48958" y="2380"/>
                </a:lnTo>
                <a:lnTo>
                  <a:pt x="57296" y="6000"/>
                </a:lnTo>
                <a:lnTo>
                  <a:pt x="66420" y="11810"/>
                </a:lnTo>
                <a:lnTo>
                  <a:pt x="67604" y="16890"/>
                </a:lnTo>
                <a:lnTo>
                  <a:pt x="22859" y="16890"/>
                </a:lnTo>
                <a:lnTo>
                  <a:pt x="5334" y="21335"/>
                </a:lnTo>
                <a:lnTo>
                  <a:pt x="4444" y="21589"/>
                </a:lnTo>
                <a:close/>
              </a:path>
              <a:path w="73025" h="107950">
                <a:moveTo>
                  <a:pt x="68897" y="90676"/>
                </a:moveTo>
                <a:lnTo>
                  <a:pt x="32257" y="90676"/>
                </a:lnTo>
                <a:lnTo>
                  <a:pt x="40885" y="89625"/>
                </a:lnTo>
                <a:lnTo>
                  <a:pt x="48026" y="87374"/>
                </a:lnTo>
                <a:lnTo>
                  <a:pt x="48453" y="87120"/>
                </a:lnTo>
                <a:lnTo>
                  <a:pt x="53331" y="82997"/>
                </a:lnTo>
                <a:lnTo>
                  <a:pt x="55244" y="75944"/>
                </a:lnTo>
                <a:lnTo>
                  <a:pt x="53295" y="69638"/>
                </a:lnTo>
                <a:lnTo>
                  <a:pt x="47656" y="64927"/>
                </a:lnTo>
                <a:lnTo>
                  <a:pt x="38635" y="61979"/>
                </a:lnTo>
                <a:lnTo>
                  <a:pt x="26542" y="60959"/>
                </a:lnTo>
                <a:lnTo>
                  <a:pt x="16001" y="60959"/>
                </a:lnTo>
                <a:lnTo>
                  <a:pt x="16001" y="44195"/>
                </a:lnTo>
                <a:lnTo>
                  <a:pt x="26542" y="44195"/>
                </a:lnTo>
                <a:lnTo>
                  <a:pt x="35807" y="43102"/>
                </a:lnTo>
                <a:lnTo>
                  <a:pt x="44084" y="39734"/>
                </a:lnTo>
                <a:lnTo>
                  <a:pt x="50098" y="33962"/>
                </a:lnTo>
                <a:lnTo>
                  <a:pt x="52577" y="25653"/>
                </a:lnTo>
                <a:lnTo>
                  <a:pt x="50545" y="22224"/>
                </a:lnTo>
                <a:lnTo>
                  <a:pt x="47308" y="19837"/>
                </a:lnTo>
                <a:lnTo>
                  <a:pt x="42084" y="18176"/>
                </a:lnTo>
                <a:lnTo>
                  <a:pt x="34168" y="17206"/>
                </a:lnTo>
                <a:lnTo>
                  <a:pt x="22859" y="16890"/>
                </a:lnTo>
                <a:lnTo>
                  <a:pt x="67604" y="16890"/>
                </a:lnTo>
                <a:lnTo>
                  <a:pt x="49529" y="51815"/>
                </a:lnTo>
                <a:lnTo>
                  <a:pt x="56181" y="53656"/>
                </a:lnTo>
                <a:lnTo>
                  <a:pt x="63880" y="58736"/>
                </a:lnTo>
                <a:lnTo>
                  <a:pt x="70246" y="68959"/>
                </a:lnTo>
                <a:lnTo>
                  <a:pt x="72897" y="86231"/>
                </a:lnTo>
                <a:lnTo>
                  <a:pt x="68897" y="90676"/>
                </a:lnTo>
                <a:close/>
              </a:path>
              <a:path w="73025" h="107950">
                <a:moveTo>
                  <a:pt x="28447" y="107440"/>
                </a:moveTo>
                <a:lnTo>
                  <a:pt x="19545" y="107045"/>
                </a:lnTo>
                <a:lnTo>
                  <a:pt x="11715" y="106091"/>
                </a:lnTo>
                <a:lnTo>
                  <a:pt x="5266" y="104922"/>
                </a:lnTo>
                <a:lnTo>
                  <a:pt x="507" y="103884"/>
                </a:lnTo>
                <a:lnTo>
                  <a:pt x="0" y="103884"/>
                </a:lnTo>
                <a:lnTo>
                  <a:pt x="0" y="87120"/>
                </a:lnTo>
                <a:lnTo>
                  <a:pt x="888" y="87374"/>
                </a:lnTo>
                <a:lnTo>
                  <a:pt x="32257" y="90676"/>
                </a:lnTo>
                <a:lnTo>
                  <a:pt x="68897" y="90676"/>
                </a:lnTo>
                <a:lnTo>
                  <a:pt x="61467" y="98931"/>
                </a:lnTo>
                <a:lnTo>
                  <a:pt x="54807" y="102832"/>
                </a:lnTo>
                <a:lnTo>
                  <a:pt x="47338" y="105472"/>
                </a:lnTo>
                <a:lnTo>
                  <a:pt x="38231" y="107045"/>
                </a:lnTo>
                <a:lnTo>
                  <a:pt x="37002" y="107045"/>
                </a:lnTo>
                <a:lnTo>
                  <a:pt x="28447" y="107440"/>
                </a:lnTo>
                <a:close/>
              </a:path>
            </a:pathLst>
          </a:custGeom>
          <a:solidFill>
            <a:srgbClr val="211713"/>
          </a:solidFill>
        </p:spPr>
        <p:txBody>
          <a:bodyPr wrap="square" lIns="0" tIns="0" rIns="0" bIns="0" rtlCol="0"/>
          <a:lstStyle/>
          <a:p>
            <a:endParaRPr/>
          </a:p>
        </p:txBody>
      </p:sp>
      <p:sp>
        <p:nvSpPr>
          <p:cNvPr id="19" name="object 19"/>
          <p:cNvSpPr/>
          <p:nvPr/>
        </p:nvSpPr>
        <p:spPr>
          <a:xfrm>
            <a:off x="725144" y="6909230"/>
            <a:ext cx="120650" cy="104775"/>
          </a:xfrm>
          <a:custGeom>
            <a:avLst/>
            <a:gdLst/>
            <a:ahLst/>
            <a:cxnLst/>
            <a:rect l="l" t="t" r="r" b="b"/>
            <a:pathLst>
              <a:path w="120650" h="104775">
                <a:moveTo>
                  <a:pt x="82296" y="43180"/>
                </a:moveTo>
                <a:lnTo>
                  <a:pt x="19177" y="43180"/>
                </a:lnTo>
                <a:lnTo>
                  <a:pt x="19177" y="0"/>
                </a:lnTo>
                <a:lnTo>
                  <a:pt x="0" y="0"/>
                </a:lnTo>
                <a:lnTo>
                  <a:pt x="0" y="43180"/>
                </a:lnTo>
                <a:lnTo>
                  <a:pt x="0" y="59690"/>
                </a:lnTo>
                <a:lnTo>
                  <a:pt x="0" y="104140"/>
                </a:lnTo>
                <a:lnTo>
                  <a:pt x="19177" y="104140"/>
                </a:lnTo>
                <a:lnTo>
                  <a:pt x="19177" y="59690"/>
                </a:lnTo>
                <a:lnTo>
                  <a:pt x="62992" y="59690"/>
                </a:lnTo>
                <a:lnTo>
                  <a:pt x="62992" y="104775"/>
                </a:lnTo>
                <a:lnTo>
                  <a:pt x="82296" y="104775"/>
                </a:lnTo>
                <a:lnTo>
                  <a:pt x="82296" y="59690"/>
                </a:lnTo>
                <a:lnTo>
                  <a:pt x="82296" y="59563"/>
                </a:lnTo>
                <a:lnTo>
                  <a:pt x="82296" y="43180"/>
                </a:lnTo>
                <a:close/>
              </a:path>
              <a:path w="120650" h="104775">
                <a:moveTo>
                  <a:pt x="82296" y="381"/>
                </a:moveTo>
                <a:lnTo>
                  <a:pt x="62992" y="381"/>
                </a:lnTo>
                <a:lnTo>
                  <a:pt x="62992" y="42672"/>
                </a:lnTo>
                <a:lnTo>
                  <a:pt x="82296" y="42672"/>
                </a:lnTo>
                <a:lnTo>
                  <a:pt x="82296" y="381"/>
                </a:lnTo>
                <a:close/>
              </a:path>
              <a:path w="120650" h="104775">
                <a:moveTo>
                  <a:pt x="120523" y="254"/>
                </a:moveTo>
                <a:lnTo>
                  <a:pt x="101219" y="254"/>
                </a:lnTo>
                <a:lnTo>
                  <a:pt x="101219" y="104775"/>
                </a:lnTo>
                <a:lnTo>
                  <a:pt x="120523" y="104775"/>
                </a:lnTo>
                <a:lnTo>
                  <a:pt x="120523" y="254"/>
                </a:lnTo>
                <a:close/>
              </a:path>
            </a:pathLst>
          </a:custGeom>
          <a:solidFill>
            <a:srgbClr val="211713"/>
          </a:solidFill>
        </p:spPr>
        <p:txBody>
          <a:bodyPr wrap="square" lIns="0" tIns="0" rIns="0" bIns="0" rtlCol="0"/>
          <a:lstStyle/>
          <a:p>
            <a:endParaRPr/>
          </a:p>
        </p:txBody>
      </p:sp>
      <p:sp>
        <p:nvSpPr>
          <p:cNvPr id="20" name="object 20"/>
          <p:cNvSpPr/>
          <p:nvPr/>
        </p:nvSpPr>
        <p:spPr>
          <a:xfrm>
            <a:off x="965812" y="6909605"/>
            <a:ext cx="19685" cy="104775"/>
          </a:xfrm>
          <a:custGeom>
            <a:avLst/>
            <a:gdLst/>
            <a:ahLst/>
            <a:cxnLst/>
            <a:rect l="l" t="t" r="r" b="b"/>
            <a:pathLst>
              <a:path w="19684" h="104775">
                <a:moveTo>
                  <a:pt x="19303" y="104393"/>
                </a:moveTo>
                <a:lnTo>
                  <a:pt x="0" y="104393"/>
                </a:lnTo>
                <a:lnTo>
                  <a:pt x="0" y="0"/>
                </a:lnTo>
                <a:lnTo>
                  <a:pt x="19303" y="0"/>
                </a:lnTo>
                <a:lnTo>
                  <a:pt x="19303" y="104393"/>
                </a:lnTo>
                <a:close/>
              </a:path>
            </a:pathLst>
          </a:custGeom>
          <a:solidFill>
            <a:srgbClr val="211713"/>
          </a:solidFill>
        </p:spPr>
        <p:txBody>
          <a:bodyPr wrap="square" lIns="0" tIns="0" rIns="0" bIns="0" rtlCol="0"/>
          <a:lstStyle/>
          <a:p>
            <a:endParaRPr/>
          </a:p>
        </p:txBody>
      </p:sp>
      <p:sp>
        <p:nvSpPr>
          <p:cNvPr id="21" name="object 21"/>
          <p:cNvSpPr/>
          <p:nvPr/>
        </p:nvSpPr>
        <p:spPr>
          <a:xfrm>
            <a:off x="1104113" y="6908081"/>
            <a:ext cx="83820" cy="107314"/>
          </a:xfrm>
          <a:custGeom>
            <a:avLst/>
            <a:gdLst/>
            <a:ahLst/>
            <a:cxnLst/>
            <a:rect l="l" t="t" r="r" b="b"/>
            <a:pathLst>
              <a:path w="83819" h="107315">
                <a:moveTo>
                  <a:pt x="50418" y="107313"/>
                </a:moveTo>
                <a:lnTo>
                  <a:pt x="13461" y="93471"/>
                </a:lnTo>
                <a:lnTo>
                  <a:pt x="0" y="55371"/>
                </a:lnTo>
                <a:lnTo>
                  <a:pt x="946" y="43729"/>
                </a:lnTo>
                <a:lnTo>
                  <a:pt x="22921" y="8679"/>
                </a:lnTo>
                <a:lnTo>
                  <a:pt x="54228" y="0"/>
                </a:lnTo>
                <a:lnTo>
                  <a:pt x="80771" y="5334"/>
                </a:lnTo>
                <a:lnTo>
                  <a:pt x="81152" y="5461"/>
                </a:lnTo>
                <a:lnTo>
                  <a:pt x="81152" y="17526"/>
                </a:lnTo>
                <a:lnTo>
                  <a:pt x="53339" y="17526"/>
                </a:lnTo>
                <a:lnTo>
                  <a:pt x="44278" y="18742"/>
                </a:lnTo>
                <a:lnTo>
                  <a:pt x="32765" y="23352"/>
                </a:lnTo>
                <a:lnTo>
                  <a:pt x="22871" y="34224"/>
                </a:lnTo>
                <a:lnTo>
                  <a:pt x="18668" y="54228"/>
                </a:lnTo>
                <a:lnTo>
                  <a:pt x="22504" y="73873"/>
                </a:lnTo>
                <a:lnTo>
                  <a:pt x="32114" y="84898"/>
                </a:lnTo>
                <a:lnTo>
                  <a:pt x="44653" y="89732"/>
                </a:lnTo>
                <a:lnTo>
                  <a:pt x="57276" y="90804"/>
                </a:lnTo>
                <a:lnTo>
                  <a:pt x="83565" y="90804"/>
                </a:lnTo>
                <a:lnTo>
                  <a:pt x="83565" y="98297"/>
                </a:lnTo>
                <a:lnTo>
                  <a:pt x="83184" y="98424"/>
                </a:lnTo>
                <a:lnTo>
                  <a:pt x="75707" y="102277"/>
                </a:lnTo>
                <a:lnTo>
                  <a:pt x="68325" y="105059"/>
                </a:lnTo>
                <a:lnTo>
                  <a:pt x="60181" y="106746"/>
                </a:lnTo>
                <a:lnTo>
                  <a:pt x="50418" y="107313"/>
                </a:lnTo>
                <a:close/>
              </a:path>
              <a:path w="83819" h="107315">
                <a:moveTo>
                  <a:pt x="81152" y="21589"/>
                </a:moveTo>
                <a:lnTo>
                  <a:pt x="80263" y="21336"/>
                </a:lnTo>
                <a:lnTo>
                  <a:pt x="72073" y="19383"/>
                </a:lnTo>
                <a:lnTo>
                  <a:pt x="64848" y="18097"/>
                </a:lnTo>
                <a:lnTo>
                  <a:pt x="59081" y="17526"/>
                </a:lnTo>
                <a:lnTo>
                  <a:pt x="81152" y="17526"/>
                </a:lnTo>
                <a:lnTo>
                  <a:pt x="81152" y="21589"/>
                </a:lnTo>
                <a:close/>
              </a:path>
              <a:path w="83819" h="107315">
                <a:moveTo>
                  <a:pt x="83565" y="90804"/>
                </a:moveTo>
                <a:lnTo>
                  <a:pt x="57276" y="90804"/>
                </a:lnTo>
                <a:lnTo>
                  <a:pt x="63626" y="87629"/>
                </a:lnTo>
                <a:lnTo>
                  <a:pt x="64388" y="87120"/>
                </a:lnTo>
                <a:lnTo>
                  <a:pt x="64388" y="62864"/>
                </a:lnTo>
                <a:lnTo>
                  <a:pt x="51180" y="62864"/>
                </a:lnTo>
                <a:lnTo>
                  <a:pt x="51180" y="46101"/>
                </a:lnTo>
                <a:lnTo>
                  <a:pt x="83565" y="46101"/>
                </a:lnTo>
                <a:lnTo>
                  <a:pt x="83565" y="90804"/>
                </a:lnTo>
                <a:close/>
              </a:path>
            </a:pathLst>
          </a:custGeom>
          <a:solidFill>
            <a:srgbClr val="211713"/>
          </a:solidFill>
        </p:spPr>
        <p:txBody>
          <a:bodyPr wrap="square" lIns="0" tIns="0" rIns="0" bIns="0" rtlCol="0"/>
          <a:lstStyle/>
          <a:p>
            <a:endParaRPr/>
          </a:p>
        </p:txBody>
      </p:sp>
      <p:sp>
        <p:nvSpPr>
          <p:cNvPr id="22" name="object 22"/>
          <p:cNvSpPr/>
          <p:nvPr/>
        </p:nvSpPr>
        <p:spPr>
          <a:xfrm>
            <a:off x="1315312" y="6909605"/>
            <a:ext cx="83820" cy="104775"/>
          </a:xfrm>
          <a:custGeom>
            <a:avLst/>
            <a:gdLst/>
            <a:ahLst/>
            <a:cxnLst/>
            <a:rect l="l" t="t" r="r" b="b"/>
            <a:pathLst>
              <a:path w="83819" h="104775">
                <a:moveTo>
                  <a:pt x="36321" y="104393"/>
                </a:moveTo>
                <a:lnTo>
                  <a:pt x="0" y="104393"/>
                </a:lnTo>
                <a:lnTo>
                  <a:pt x="0" y="0"/>
                </a:lnTo>
                <a:lnTo>
                  <a:pt x="36321" y="0"/>
                </a:lnTo>
                <a:lnTo>
                  <a:pt x="54686" y="4101"/>
                </a:lnTo>
                <a:lnTo>
                  <a:pt x="69706" y="15287"/>
                </a:lnTo>
                <a:lnTo>
                  <a:pt x="70608" y="16764"/>
                </a:lnTo>
                <a:lnTo>
                  <a:pt x="19303" y="16764"/>
                </a:lnTo>
                <a:lnTo>
                  <a:pt x="19303" y="87629"/>
                </a:lnTo>
                <a:lnTo>
                  <a:pt x="70608" y="87629"/>
                </a:lnTo>
                <a:lnTo>
                  <a:pt x="69706" y="89105"/>
                </a:lnTo>
                <a:lnTo>
                  <a:pt x="54686" y="100291"/>
                </a:lnTo>
                <a:lnTo>
                  <a:pt x="36321" y="104393"/>
                </a:lnTo>
                <a:close/>
              </a:path>
              <a:path w="83819" h="104775">
                <a:moveTo>
                  <a:pt x="70608" y="87629"/>
                </a:moveTo>
                <a:lnTo>
                  <a:pt x="32384" y="87629"/>
                </a:lnTo>
                <a:lnTo>
                  <a:pt x="44832" y="84843"/>
                </a:lnTo>
                <a:lnTo>
                  <a:pt x="55006" y="77247"/>
                </a:lnTo>
                <a:lnTo>
                  <a:pt x="61870" y="65983"/>
                </a:lnTo>
                <a:lnTo>
                  <a:pt x="64388" y="52196"/>
                </a:lnTo>
                <a:lnTo>
                  <a:pt x="61870" y="38409"/>
                </a:lnTo>
                <a:lnTo>
                  <a:pt x="55006" y="27146"/>
                </a:lnTo>
                <a:lnTo>
                  <a:pt x="44832" y="19550"/>
                </a:lnTo>
                <a:lnTo>
                  <a:pt x="32384" y="16764"/>
                </a:lnTo>
                <a:lnTo>
                  <a:pt x="70608" y="16764"/>
                </a:lnTo>
                <a:lnTo>
                  <a:pt x="79844" y="31878"/>
                </a:lnTo>
                <a:lnTo>
                  <a:pt x="83565" y="52196"/>
                </a:lnTo>
                <a:lnTo>
                  <a:pt x="79844" y="72514"/>
                </a:lnTo>
                <a:lnTo>
                  <a:pt x="70608" y="87629"/>
                </a:lnTo>
                <a:close/>
              </a:path>
            </a:pathLst>
          </a:custGeom>
          <a:solidFill>
            <a:srgbClr val="211713"/>
          </a:solidFill>
        </p:spPr>
        <p:txBody>
          <a:bodyPr wrap="square" lIns="0" tIns="0" rIns="0" bIns="0" rtlCol="0"/>
          <a:lstStyle/>
          <a:p>
            <a:endParaRPr/>
          </a:p>
        </p:txBody>
      </p:sp>
      <p:sp>
        <p:nvSpPr>
          <p:cNvPr id="23" name="object 23"/>
          <p:cNvSpPr/>
          <p:nvPr/>
        </p:nvSpPr>
        <p:spPr>
          <a:xfrm>
            <a:off x="637647" y="6908065"/>
            <a:ext cx="73660" cy="107950"/>
          </a:xfrm>
          <a:custGeom>
            <a:avLst/>
            <a:gdLst/>
            <a:ahLst/>
            <a:cxnLst/>
            <a:rect l="l" t="t" r="r" b="b"/>
            <a:pathLst>
              <a:path w="73659" h="107950">
                <a:moveTo>
                  <a:pt x="71461" y="89676"/>
                </a:moveTo>
                <a:lnTo>
                  <a:pt x="42671" y="89676"/>
                </a:lnTo>
                <a:lnTo>
                  <a:pt x="52831" y="81167"/>
                </a:lnTo>
                <a:lnTo>
                  <a:pt x="50799" y="73040"/>
                </a:lnTo>
                <a:lnTo>
                  <a:pt x="46993" y="69757"/>
                </a:lnTo>
                <a:lnTo>
                  <a:pt x="40925" y="66213"/>
                </a:lnTo>
                <a:lnTo>
                  <a:pt x="33761" y="62717"/>
                </a:lnTo>
                <a:lnTo>
                  <a:pt x="16509" y="55133"/>
                </a:lnTo>
                <a:lnTo>
                  <a:pt x="6612" y="45861"/>
                </a:lnTo>
                <a:lnTo>
                  <a:pt x="2667" y="40908"/>
                </a:lnTo>
                <a:lnTo>
                  <a:pt x="1122" y="35682"/>
                </a:lnTo>
                <a:lnTo>
                  <a:pt x="1130" y="33162"/>
                </a:lnTo>
                <a:lnTo>
                  <a:pt x="1529" y="25669"/>
                </a:lnTo>
                <a:lnTo>
                  <a:pt x="1650" y="23383"/>
                </a:lnTo>
                <a:lnTo>
                  <a:pt x="42213" y="0"/>
                </a:lnTo>
                <a:lnTo>
                  <a:pt x="53799" y="1381"/>
                </a:lnTo>
                <a:lnTo>
                  <a:pt x="62743" y="3762"/>
                </a:lnTo>
                <a:lnTo>
                  <a:pt x="68579" y="5984"/>
                </a:lnTo>
                <a:lnTo>
                  <a:pt x="68579" y="18329"/>
                </a:lnTo>
                <a:lnTo>
                  <a:pt x="39828" y="18329"/>
                </a:lnTo>
                <a:lnTo>
                  <a:pt x="30098" y="18557"/>
                </a:lnTo>
                <a:lnTo>
                  <a:pt x="21208" y="25669"/>
                </a:lnTo>
                <a:lnTo>
                  <a:pt x="23367" y="33162"/>
                </a:lnTo>
                <a:lnTo>
                  <a:pt x="26074" y="35682"/>
                </a:lnTo>
                <a:lnTo>
                  <a:pt x="30733" y="38654"/>
                </a:lnTo>
                <a:lnTo>
                  <a:pt x="37297" y="42056"/>
                </a:lnTo>
                <a:lnTo>
                  <a:pt x="45719" y="45861"/>
                </a:lnTo>
                <a:lnTo>
                  <a:pt x="50672" y="48021"/>
                </a:lnTo>
                <a:lnTo>
                  <a:pt x="61848" y="54497"/>
                </a:lnTo>
                <a:lnTo>
                  <a:pt x="67055" y="59324"/>
                </a:lnTo>
                <a:lnTo>
                  <a:pt x="69341" y="61863"/>
                </a:lnTo>
                <a:lnTo>
                  <a:pt x="73278" y="70880"/>
                </a:lnTo>
                <a:lnTo>
                  <a:pt x="73278" y="84215"/>
                </a:lnTo>
                <a:lnTo>
                  <a:pt x="71881" y="89041"/>
                </a:lnTo>
                <a:lnTo>
                  <a:pt x="71461" y="89676"/>
                </a:lnTo>
                <a:close/>
              </a:path>
              <a:path w="73659" h="107950">
                <a:moveTo>
                  <a:pt x="68579" y="24907"/>
                </a:moveTo>
                <a:lnTo>
                  <a:pt x="57905" y="20968"/>
                </a:lnTo>
                <a:lnTo>
                  <a:pt x="48878" y="19017"/>
                </a:lnTo>
                <a:lnTo>
                  <a:pt x="39828" y="18329"/>
                </a:lnTo>
                <a:lnTo>
                  <a:pt x="68579" y="18329"/>
                </a:lnTo>
                <a:lnTo>
                  <a:pt x="68579" y="24907"/>
                </a:lnTo>
                <a:close/>
              </a:path>
              <a:path w="73659" h="107950">
                <a:moveTo>
                  <a:pt x="34797" y="107456"/>
                </a:moveTo>
                <a:lnTo>
                  <a:pt x="23671" y="106675"/>
                </a:lnTo>
                <a:lnTo>
                  <a:pt x="13700" y="104821"/>
                </a:lnTo>
                <a:lnTo>
                  <a:pt x="5705" y="102634"/>
                </a:lnTo>
                <a:lnTo>
                  <a:pt x="508" y="100852"/>
                </a:lnTo>
                <a:lnTo>
                  <a:pt x="0" y="100852"/>
                </a:lnTo>
                <a:lnTo>
                  <a:pt x="0" y="81167"/>
                </a:lnTo>
                <a:lnTo>
                  <a:pt x="1143" y="81802"/>
                </a:lnTo>
                <a:lnTo>
                  <a:pt x="6488" y="83997"/>
                </a:lnTo>
                <a:lnTo>
                  <a:pt x="16573" y="86882"/>
                </a:lnTo>
                <a:lnTo>
                  <a:pt x="29324" y="89196"/>
                </a:lnTo>
                <a:lnTo>
                  <a:pt x="42671" y="89676"/>
                </a:lnTo>
                <a:lnTo>
                  <a:pt x="71461" y="89676"/>
                </a:lnTo>
                <a:lnTo>
                  <a:pt x="66928" y="96534"/>
                </a:lnTo>
                <a:lnTo>
                  <a:pt x="59562" y="101868"/>
                </a:lnTo>
                <a:lnTo>
                  <a:pt x="55625" y="104027"/>
                </a:lnTo>
                <a:lnTo>
                  <a:pt x="51053" y="105551"/>
                </a:lnTo>
                <a:lnTo>
                  <a:pt x="41782" y="107202"/>
                </a:lnTo>
                <a:lnTo>
                  <a:pt x="34797" y="107456"/>
                </a:lnTo>
                <a:close/>
              </a:path>
            </a:pathLst>
          </a:custGeom>
          <a:solidFill>
            <a:srgbClr val="211713"/>
          </a:solidFill>
        </p:spPr>
        <p:txBody>
          <a:bodyPr wrap="square" lIns="0" tIns="0" rIns="0" bIns="0" rtlCol="0"/>
          <a:lstStyle/>
          <a:p>
            <a:endParaRPr/>
          </a:p>
        </p:txBody>
      </p:sp>
      <p:sp>
        <p:nvSpPr>
          <p:cNvPr id="24" name="object 24"/>
          <p:cNvSpPr/>
          <p:nvPr/>
        </p:nvSpPr>
        <p:spPr>
          <a:xfrm>
            <a:off x="864594" y="6909478"/>
            <a:ext cx="82550" cy="104775"/>
          </a:xfrm>
          <a:custGeom>
            <a:avLst/>
            <a:gdLst/>
            <a:ahLst/>
            <a:cxnLst/>
            <a:rect l="l" t="t" r="r" b="b"/>
            <a:pathLst>
              <a:path w="82550" h="104775">
                <a:moveTo>
                  <a:pt x="19303" y="104393"/>
                </a:moveTo>
                <a:lnTo>
                  <a:pt x="0" y="104393"/>
                </a:lnTo>
                <a:lnTo>
                  <a:pt x="0" y="0"/>
                </a:lnTo>
                <a:lnTo>
                  <a:pt x="21716" y="0"/>
                </a:lnTo>
                <a:lnTo>
                  <a:pt x="40352" y="32512"/>
                </a:lnTo>
                <a:lnTo>
                  <a:pt x="19303" y="32512"/>
                </a:lnTo>
                <a:lnTo>
                  <a:pt x="19303" y="104393"/>
                </a:lnTo>
                <a:close/>
              </a:path>
              <a:path w="82550" h="104775">
                <a:moveTo>
                  <a:pt x="82295" y="72009"/>
                </a:moveTo>
                <a:lnTo>
                  <a:pt x="62991" y="72009"/>
                </a:lnTo>
                <a:lnTo>
                  <a:pt x="62991" y="0"/>
                </a:lnTo>
                <a:lnTo>
                  <a:pt x="82295" y="0"/>
                </a:lnTo>
                <a:lnTo>
                  <a:pt x="82295" y="72009"/>
                </a:lnTo>
                <a:close/>
              </a:path>
              <a:path w="82550" h="104775">
                <a:moveTo>
                  <a:pt x="82295" y="104520"/>
                </a:moveTo>
                <a:lnTo>
                  <a:pt x="60578" y="104520"/>
                </a:lnTo>
                <a:lnTo>
                  <a:pt x="19303" y="32512"/>
                </a:lnTo>
                <a:lnTo>
                  <a:pt x="40352" y="32512"/>
                </a:lnTo>
                <a:lnTo>
                  <a:pt x="62991" y="72009"/>
                </a:lnTo>
                <a:lnTo>
                  <a:pt x="82295" y="72009"/>
                </a:lnTo>
                <a:lnTo>
                  <a:pt x="82295" y="104520"/>
                </a:lnTo>
                <a:close/>
              </a:path>
            </a:pathLst>
          </a:custGeom>
          <a:solidFill>
            <a:srgbClr val="211713"/>
          </a:solidFill>
        </p:spPr>
        <p:txBody>
          <a:bodyPr wrap="square" lIns="0" tIns="0" rIns="0" bIns="0" rtlCol="0"/>
          <a:lstStyle/>
          <a:p>
            <a:endParaRPr/>
          </a:p>
        </p:txBody>
      </p:sp>
      <p:sp>
        <p:nvSpPr>
          <p:cNvPr id="25" name="object 25"/>
          <p:cNvSpPr/>
          <p:nvPr/>
        </p:nvSpPr>
        <p:spPr>
          <a:xfrm>
            <a:off x="1004038" y="6909478"/>
            <a:ext cx="82550" cy="104775"/>
          </a:xfrm>
          <a:custGeom>
            <a:avLst/>
            <a:gdLst/>
            <a:ahLst/>
            <a:cxnLst/>
            <a:rect l="l" t="t" r="r" b="b"/>
            <a:pathLst>
              <a:path w="82550" h="104775">
                <a:moveTo>
                  <a:pt x="19303" y="104393"/>
                </a:moveTo>
                <a:lnTo>
                  <a:pt x="0" y="104393"/>
                </a:lnTo>
                <a:lnTo>
                  <a:pt x="0" y="0"/>
                </a:lnTo>
                <a:lnTo>
                  <a:pt x="21716" y="0"/>
                </a:lnTo>
                <a:lnTo>
                  <a:pt x="40409" y="32512"/>
                </a:lnTo>
                <a:lnTo>
                  <a:pt x="19303" y="32512"/>
                </a:lnTo>
                <a:lnTo>
                  <a:pt x="19303" y="104393"/>
                </a:lnTo>
                <a:close/>
              </a:path>
              <a:path w="82550" h="104775">
                <a:moveTo>
                  <a:pt x="82295" y="72009"/>
                </a:moveTo>
                <a:lnTo>
                  <a:pt x="63118" y="72009"/>
                </a:lnTo>
                <a:lnTo>
                  <a:pt x="63118" y="0"/>
                </a:lnTo>
                <a:lnTo>
                  <a:pt x="82295" y="0"/>
                </a:lnTo>
                <a:lnTo>
                  <a:pt x="82295" y="72009"/>
                </a:lnTo>
                <a:close/>
              </a:path>
              <a:path w="82550" h="104775">
                <a:moveTo>
                  <a:pt x="82295" y="104520"/>
                </a:moveTo>
                <a:lnTo>
                  <a:pt x="60578" y="104520"/>
                </a:lnTo>
                <a:lnTo>
                  <a:pt x="19303" y="32512"/>
                </a:lnTo>
                <a:lnTo>
                  <a:pt x="40409" y="32512"/>
                </a:lnTo>
                <a:lnTo>
                  <a:pt x="63118" y="72009"/>
                </a:lnTo>
                <a:lnTo>
                  <a:pt x="82295" y="72009"/>
                </a:lnTo>
                <a:lnTo>
                  <a:pt x="82295" y="104520"/>
                </a:lnTo>
                <a:close/>
              </a:path>
            </a:pathLst>
          </a:custGeom>
          <a:solidFill>
            <a:srgbClr val="211713"/>
          </a:solidFill>
        </p:spPr>
        <p:txBody>
          <a:bodyPr wrap="square" lIns="0" tIns="0" rIns="0" bIns="0" rtlCol="0"/>
          <a:lstStyle/>
          <a:p>
            <a:endParaRPr/>
          </a:p>
        </p:txBody>
      </p:sp>
      <p:pic>
        <p:nvPicPr>
          <p:cNvPr id="26" name="object 26"/>
          <p:cNvPicPr/>
          <p:nvPr/>
        </p:nvPicPr>
        <p:blipFill>
          <a:blip r:embed="rId7" cstate="print"/>
          <a:stretch>
            <a:fillRect/>
          </a:stretch>
        </p:blipFill>
        <p:spPr>
          <a:xfrm>
            <a:off x="577657" y="1969010"/>
            <a:ext cx="6273197" cy="1462076"/>
          </a:xfrm>
          <a:prstGeom prst="rect">
            <a:avLst/>
          </a:prstGeom>
        </p:spPr>
      </p:pic>
      <p:pic>
        <p:nvPicPr>
          <p:cNvPr id="27" name="object 27"/>
          <p:cNvPicPr/>
          <p:nvPr/>
        </p:nvPicPr>
        <p:blipFill>
          <a:blip r:embed="rId8" cstate="print"/>
          <a:stretch>
            <a:fillRect/>
          </a:stretch>
        </p:blipFill>
        <p:spPr>
          <a:xfrm>
            <a:off x="590660" y="3841515"/>
            <a:ext cx="6261203" cy="1332838"/>
          </a:xfrm>
          <a:prstGeom prst="rect">
            <a:avLst/>
          </a:prstGeom>
        </p:spPr>
      </p:pic>
      <p:sp>
        <p:nvSpPr>
          <p:cNvPr id="29" name="object 29"/>
          <p:cNvSpPr txBox="1">
            <a:spLocks noGrp="1"/>
          </p:cNvSpPr>
          <p:nvPr>
            <p:ph type="title"/>
          </p:nvPr>
        </p:nvSpPr>
        <p:spPr>
          <a:xfrm>
            <a:off x="624951" y="430298"/>
            <a:ext cx="3676650" cy="848360"/>
          </a:xfrm>
          <a:prstGeom prst="rect">
            <a:avLst/>
          </a:prstGeom>
        </p:spPr>
        <p:txBody>
          <a:bodyPr vert="horz" wrap="square" lIns="0" tIns="12700" rIns="0" bIns="0" rtlCol="0">
            <a:spAutoFit/>
          </a:bodyPr>
          <a:lstStyle/>
          <a:p>
            <a:pPr marL="55244" marR="5080" indent="-43180">
              <a:lnSpc>
                <a:spcPct val="112500"/>
              </a:lnSpc>
              <a:spcBef>
                <a:spcPts val="100"/>
              </a:spcBef>
            </a:pPr>
            <a:r>
              <a:rPr sz="2400" b="0" spc="-10" dirty="0">
                <a:solidFill>
                  <a:srgbClr val="211715"/>
                </a:solidFill>
                <a:latin typeface="Lucida Sans Unicode"/>
                <a:cs typeface="Lucida Sans Unicode"/>
              </a:rPr>
              <a:t>Especificaciones</a:t>
            </a:r>
            <a:r>
              <a:rPr sz="2400" b="0" spc="-165" dirty="0">
                <a:solidFill>
                  <a:srgbClr val="211715"/>
                </a:solidFill>
                <a:latin typeface="Lucida Sans Unicode"/>
                <a:cs typeface="Lucida Sans Unicode"/>
              </a:rPr>
              <a:t> </a:t>
            </a:r>
            <a:r>
              <a:rPr sz="2400" b="0" spc="-10" dirty="0">
                <a:solidFill>
                  <a:srgbClr val="211715"/>
                </a:solidFill>
                <a:latin typeface="Lucida Sans Unicode"/>
                <a:cs typeface="Lucida Sans Unicode"/>
              </a:rPr>
              <a:t>técnicas Aoralscan</a:t>
            </a:r>
            <a:r>
              <a:rPr sz="2400" b="0" spc="-105" dirty="0">
                <a:solidFill>
                  <a:srgbClr val="211715"/>
                </a:solidFill>
                <a:latin typeface="Lucida Sans Unicode"/>
                <a:cs typeface="Lucida Sans Unicode"/>
              </a:rPr>
              <a:t> </a:t>
            </a:r>
            <a:r>
              <a:rPr sz="2400" b="0" spc="-20" dirty="0">
                <a:solidFill>
                  <a:srgbClr val="211715"/>
                </a:solidFill>
                <a:latin typeface="Lucida Sans Unicode"/>
                <a:cs typeface="Lucida Sans Unicode"/>
              </a:rPr>
              <a:t>Elite</a:t>
            </a:r>
            <a:endParaRPr sz="2400">
              <a:latin typeface="Lucida Sans Unicode"/>
              <a:cs typeface="Lucida Sans Unicod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94C32-F2E0-95EB-0F9E-81AB7A8CDB9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A552060-BFAD-3A37-381E-0F74967A54E3}"/>
              </a:ext>
            </a:extLst>
          </p:cNvPr>
          <p:cNvGrpSpPr/>
          <p:nvPr/>
        </p:nvGrpSpPr>
        <p:grpSpPr>
          <a:xfrm>
            <a:off x="0" y="0"/>
            <a:ext cx="7562850" cy="7562850"/>
            <a:chOff x="0" y="0"/>
            <a:chExt cx="7562850" cy="7562850"/>
          </a:xfrm>
        </p:grpSpPr>
        <p:pic>
          <p:nvPicPr>
            <p:cNvPr id="3" name="object 3">
              <a:extLst>
                <a:ext uri="{FF2B5EF4-FFF2-40B4-BE49-F238E27FC236}">
                  <a16:creationId xmlns:a16="http://schemas.microsoft.com/office/drawing/2014/main" id="{352872AD-01BF-6AE5-5939-D583A4A91606}"/>
                </a:ext>
              </a:extLst>
            </p:cNvPr>
            <p:cNvPicPr/>
            <p:nvPr/>
          </p:nvPicPr>
          <p:blipFill>
            <a:blip r:embed="rId2" cstate="print"/>
            <a:stretch>
              <a:fillRect/>
            </a:stretch>
          </p:blipFill>
          <p:spPr>
            <a:xfrm>
              <a:off x="0" y="0"/>
              <a:ext cx="7562850" cy="7562849"/>
            </a:xfrm>
            <a:prstGeom prst="rect">
              <a:avLst/>
            </a:prstGeom>
          </p:spPr>
        </p:pic>
        <p:pic>
          <p:nvPicPr>
            <p:cNvPr id="4" name="object 4">
              <a:extLst>
                <a:ext uri="{FF2B5EF4-FFF2-40B4-BE49-F238E27FC236}">
                  <a16:creationId xmlns:a16="http://schemas.microsoft.com/office/drawing/2014/main" id="{A6AF8FEE-00C6-C613-CF9E-98046FF90DFD}"/>
                </a:ext>
              </a:extLst>
            </p:cNvPr>
            <p:cNvPicPr/>
            <p:nvPr/>
          </p:nvPicPr>
          <p:blipFill>
            <a:blip r:embed="rId3" cstate="print"/>
            <a:stretch>
              <a:fillRect/>
            </a:stretch>
          </p:blipFill>
          <p:spPr>
            <a:xfrm>
              <a:off x="266" y="2128885"/>
              <a:ext cx="7562583" cy="5429249"/>
            </a:xfrm>
            <a:prstGeom prst="rect">
              <a:avLst/>
            </a:prstGeom>
          </p:spPr>
        </p:pic>
        <p:pic>
          <p:nvPicPr>
            <p:cNvPr id="5" name="object 5">
              <a:extLst>
                <a:ext uri="{FF2B5EF4-FFF2-40B4-BE49-F238E27FC236}">
                  <a16:creationId xmlns:a16="http://schemas.microsoft.com/office/drawing/2014/main" id="{5F6C16F0-C3B4-9E49-98DF-7212C7406A24}"/>
                </a:ext>
              </a:extLst>
            </p:cNvPr>
            <p:cNvPicPr/>
            <p:nvPr/>
          </p:nvPicPr>
          <p:blipFill>
            <a:blip r:embed="rId4" cstate="print"/>
            <a:stretch>
              <a:fillRect/>
            </a:stretch>
          </p:blipFill>
          <p:spPr>
            <a:xfrm>
              <a:off x="0" y="0"/>
              <a:ext cx="7562849" cy="5305424"/>
            </a:xfrm>
            <a:prstGeom prst="rect">
              <a:avLst/>
            </a:prstGeom>
          </p:spPr>
        </p:pic>
      </p:grpSp>
      <p:sp>
        <p:nvSpPr>
          <p:cNvPr id="6" name="object 6">
            <a:extLst>
              <a:ext uri="{FF2B5EF4-FFF2-40B4-BE49-F238E27FC236}">
                <a16:creationId xmlns:a16="http://schemas.microsoft.com/office/drawing/2014/main" id="{5BB03A08-E0FD-0DCC-075E-0800FB59A9DA}"/>
              </a:ext>
            </a:extLst>
          </p:cNvPr>
          <p:cNvSpPr txBox="1"/>
          <p:nvPr/>
        </p:nvSpPr>
        <p:spPr>
          <a:xfrm>
            <a:off x="762673" y="376414"/>
            <a:ext cx="671830" cy="452755"/>
          </a:xfrm>
          <a:prstGeom prst="rect">
            <a:avLst/>
          </a:prstGeom>
        </p:spPr>
        <p:txBody>
          <a:bodyPr vert="horz" wrap="square" lIns="0" tIns="12700" rIns="0" bIns="0" rtlCol="0">
            <a:spAutoFit/>
          </a:bodyPr>
          <a:lstStyle/>
          <a:p>
            <a:pPr marL="12700">
              <a:lnSpc>
                <a:spcPct val="100000"/>
              </a:lnSpc>
              <a:spcBef>
                <a:spcPts val="100"/>
              </a:spcBef>
            </a:pPr>
            <a:r>
              <a:rPr sz="2800" b="1" spc="-55" dirty="0">
                <a:solidFill>
                  <a:srgbClr val="211715"/>
                </a:solidFill>
                <a:latin typeface="Tahoma"/>
                <a:cs typeface="Tahoma"/>
              </a:rPr>
              <a:t>IPG</a:t>
            </a:r>
            <a:endParaRPr sz="2800">
              <a:latin typeface="Tahoma"/>
              <a:cs typeface="Tahoma"/>
            </a:endParaRPr>
          </a:p>
        </p:txBody>
      </p:sp>
      <p:sp>
        <p:nvSpPr>
          <p:cNvPr id="7" name="object 7">
            <a:extLst>
              <a:ext uri="{FF2B5EF4-FFF2-40B4-BE49-F238E27FC236}">
                <a16:creationId xmlns:a16="http://schemas.microsoft.com/office/drawing/2014/main" id="{BFAC2B72-FC7C-A3C2-52E9-994DDBE25545}"/>
              </a:ext>
            </a:extLst>
          </p:cNvPr>
          <p:cNvSpPr txBox="1">
            <a:spLocks noGrp="1"/>
          </p:cNvSpPr>
          <p:nvPr>
            <p:ph type="title"/>
          </p:nvPr>
        </p:nvSpPr>
        <p:spPr>
          <a:xfrm>
            <a:off x="1639792" y="334602"/>
            <a:ext cx="1367790" cy="513715"/>
          </a:xfrm>
          <a:prstGeom prst="rect">
            <a:avLst/>
          </a:prstGeom>
        </p:spPr>
        <p:txBody>
          <a:bodyPr vert="horz" wrap="square" lIns="0" tIns="45720" rIns="0" bIns="0" rtlCol="0">
            <a:spAutoFit/>
          </a:bodyPr>
          <a:lstStyle/>
          <a:p>
            <a:pPr marL="12700" marR="5080">
              <a:lnSpc>
                <a:spcPts val="1800"/>
              </a:lnSpc>
              <a:spcBef>
                <a:spcPts val="360"/>
              </a:spcBef>
            </a:pPr>
            <a:r>
              <a:rPr sz="1700" spc="-140" dirty="0">
                <a:solidFill>
                  <a:srgbClr val="211715"/>
                </a:solidFill>
              </a:rPr>
              <a:t>Fotogrametría </a:t>
            </a:r>
            <a:r>
              <a:rPr sz="1700" spc="-10" dirty="0">
                <a:solidFill>
                  <a:srgbClr val="211715"/>
                </a:solidFill>
              </a:rPr>
              <a:t>intraoral</a:t>
            </a:r>
            <a:endParaRPr sz="1700"/>
          </a:p>
        </p:txBody>
      </p:sp>
      <p:sp>
        <p:nvSpPr>
          <p:cNvPr id="8" name="object 8">
            <a:extLst>
              <a:ext uri="{FF2B5EF4-FFF2-40B4-BE49-F238E27FC236}">
                <a16:creationId xmlns:a16="http://schemas.microsoft.com/office/drawing/2014/main" id="{EB26084F-CE6F-1199-A281-2EB1F5451CB5}"/>
              </a:ext>
            </a:extLst>
          </p:cNvPr>
          <p:cNvSpPr txBox="1"/>
          <p:nvPr/>
        </p:nvSpPr>
        <p:spPr>
          <a:xfrm>
            <a:off x="594223" y="1241475"/>
            <a:ext cx="6438265" cy="1054100"/>
          </a:xfrm>
          <a:prstGeom prst="rect">
            <a:avLst/>
          </a:prstGeom>
        </p:spPr>
        <p:txBody>
          <a:bodyPr vert="horz" wrap="square" lIns="0" tIns="12700" rIns="0" bIns="0" rtlCol="0">
            <a:spAutoFit/>
          </a:bodyPr>
          <a:lstStyle/>
          <a:p>
            <a:pPr marL="12700" marR="5080">
              <a:lnSpc>
                <a:spcPct val="125000"/>
              </a:lnSpc>
              <a:spcBef>
                <a:spcPts val="100"/>
              </a:spcBef>
            </a:pPr>
            <a:r>
              <a:rPr sz="900" dirty="0">
                <a:solidFill>
                  <a:srgbClr val="211715"/>
                </a:solidFill>
                <a:latin typeface="Lucida Sans Unicode"/>
                <a:cs typeface="Lucida Sans Unicode"/>
              </a:rPr>
              <a:t>SHINING</a:t>
            </a:r>
            <a:r>
              <a:rPr sz="900" spc="-25" dirty="0">
                <a:solidFill>
                  <a:srgbClr val="211715"/>
                </a:solidFill>
                <a:latin typeface="Lucida Sans Unicode"/>
                <a:cs typeface="Lucida Sans Unicode"/>
              </a:rPr>
              <a:t> </a:t>
            </a:r>
            <a:r>
              <a:rPr sz="900" spc="-35" dirty="0">
                <a:solidFill>
                  <a:srgbClr val="211715"/>
                </a:solidFill>
                <a:latin typeface="Lucida Sans Unicode"/>
                <a:cs typeface="Lucida Sans Unicode"/>
              </a:rPr>
              <a:t>3D</a:t>
            </a:r>
            <a:r>
              <a:rPr sz="900" spc="-20" dirty="0">
                <a:solidFill>
                  <a:srgbClr val="211715"/>
                </a:solidFill>
                <a:latin typeface="Lucida Sans Unicode"/>
                <a:cs typeface="Lucida Sans Unicode"/>
              </a:rPr>
              <a:t> </a:t>
            </a:r>
            <a:r>
              <a:rPr sz="900" dirty="0">
                <a:solidFill>
                  <a:srgbClr val="211715"/>
                </a:solidFill>
                <a:latin typeface="Lucida Sans Unicode"/>
                <a:cs typeface="Lucida Sans Unicode"/>
              </a:rPr>
              <a:t>ha</a:t>
            </a:r>
            <a:r>
              <a:rPr sz="900" spc="-20" dirty="0">
                <a:solidFill>
                  <a:srgbClr val="211715"/>
                </a:solidFill>
                <a:latin typeface="Lucida Sans Unicode"/>
                <a:cs typeface="Lucida Sans Unicode"/>
              </a:rPr>
              <a:t> </a:t>
            </a:r>
            <a:r>
              <a:rPr sz="900" spc="-10" dirty="0">
                <a:solidFill>
                  <a:srgbClr val="211715"/>
                </a:solidFill>
                <a:latin typeface="Lucida Sans Unicode"/>
                <a:cs typeface="Lucida Sans Unicode"/>
              </a:rPr>
              <a:t>introducido</a:t>
            </a:r>
            <a:r>
              <a:rPr sz="900" spc="-20" dirty="0">
                <a:solidFill>
                  <a:srgbClr val="211715"/>
                </a:solidFill>
                <a:latin typeface="Lucida Sans Unicode"/>
                <a:cs typeface="Lucida Sans Unicode"/>
              </a:rPr>
              <a:t> </a:t>
            </a:r>
            <a:r>
              <a:rPr sz="900" dirty="0">
                <a:solidFill>
                  <a:srgbClr val="211715"/>
                </a:solidFill>
                <a:latin typeface="Lucida Sans Unicode"/>
                <a:cs typeface="Lucida Sans Unicode"/>
              </a:rPr>
              <a:t>una</a:t>
            </a:r>
            <a:r>
              <a:rPr sz="900" spc="-20" dirty="0">
                <a:solidFill>
                  <a:srgbClr val="211715"/>
                </a:solidFill>
                <a:latin typeface="Lucida Sans Unicode"/>
                <a:cs typeface="Lucida Sans Unicode"/>
              </a:rPr>
              <a:t> </a:t>
            </a:r>
            <a:r>
              <a:rPr sz="900" spc="-10" dirty="0">
                <a:solidFill>
                  <a:srgbClr val="211715"/>
                </a:solidFill>
                <a:latin typeface="Lucida Sans Unicode"/>
                <a:cs typeface="Lucida Sans Unicode"/>
              </a:rPr>
              <a:t>innovación</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revolucionaria,</a:t>
            </a:r>
            <a:r>
              <a:rPr sz="900" spc="-2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20" dirty="0">
                <a:solidFill>
                  <a:srgbClr val="211715"/>
                </a:solidFill>
                <a:latin typeface="Lucida Sans Unicode"/>
                <a:cs typeface="Lucida Sans Unicode"/>
              </a:rPr>
              <a:t> </a:t>
            </a:r>
            <a:r>
              <a:rPr sz="900" spc="-25" dirty="0">
                <a:solidFill>
                  <a:srgbClr val="211715"/>
                </a:solidFill>
                <a:latin typeface="Lucida Sans Unicode"/>
                <a:cs typeface="Lucida Sans Unicode"/>
              </a:rPr>
              <a:t>Tecnología</a:t>
            </a:r>
            <a:r>
              <a:rPr sz="900" spc="-2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0" dirty="0">
                <a:solidFill>
                  <a:srgbClr val="211715"/>
                </a:solidFill>
                <a:latin typeface="Lucida Sans Unicode"/>
                <a:cs typeface="Lucida Sans Unicode"/>
              </a:rPr>
              <a:t> </a:t>
            </a:r>
            <a:r>
              <a:rPr sz="900" spc="-10" dirty="0">
                <a:solidFill>
                  <a:srgbClr val="211715"/>
                </a:solidFill>
                <a:latin typeface="Lucida Sans Unicode"/>
                <a:cs typeface="Lucida Sans Unicode"/>
              </a:rPr>
              <a:t>Fotogrametría</a:t>
            </a:r>
            <a:r>
              <a:rPr sz="900" spc="-20" dirty="0">
                <a:solidFill>
                  <a:srgbClr val="211715"/>
                </a:solidFill>
                <a:latin typeface="Lucida Sans Unicode"/>
                <a:cs typeface="Lucida Sans Unicode"/>
              </a:rPr>
              <a:t> </a:t>
            </a:r>
            <a:r>
              <a:rPr sz="900" dirty="0">
                <a:solidFill>
                  <a:srgbClr val="211715"/>
                </a:solidFill>
                <a:latin typeface="Lucida Sans Unicode"/>
                <a:cs typeface="Lucida Sans Unicode"/>
              </a:rPr>
              <a:t>Intraoral</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(IPG),</a:t>
            </a:r>
            <a:r>
              <a:rPr sz="900" spc="-20" dirty="0">
                <a:solidFill>
                  <a:srgbClr val="211715"/>
                </a:solidFill>
                <a:latin typeface="Lucida Sans Unicode"/>
                <a:cs typeface="Lucida Sans Unicode"/>
              </a:rPr>
              <a:t> </a:t>
            </a:r>
            <a:r>
              <a:rPr sz="900" dirty="0">
                <a:solidFill>
                  <a:srgbClr val="211715"/>
                </a:solidFill>
                <a:latin typeface="Lucida Sans Unicode"/>
                <a:cs typeface="Lucida Sans Unicode"/>
              </a:rPr>
              <a:t>que</a:t>
            </a:r>
            <a:r>
              <a:rPr sz="900" spc="-20" dirty="0">
                <a:solidFill>
                  <a:srgbClr val="211715"/>
                </a:solidFill>
                <a:latin typeface="Lucida Sans Unicode"/>
                <a:cs typeface="Lucida Sans Unicode"/>
              </a:rPr>
              <a:t> está </a:t>
            </a:r>
            <a:r>
              <a:rPr sz="900" dirty="0">
                <a:solidFill>
                  <a:srgbClr val="211715"/>
                </a:solidFill>
                <a:latin typeface="Lucida Sans Unicode"/>
                <a:cs typeface="Lucida Sans Unicode"/>
              </a:rPr>
              <a:t>transformando</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precisión</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eficiencia</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30" dirty="0">
                <a:solidFill>
                  <a:srgbClr val="211715"/>
                </a:solidFill>
                <a:latin typeface="Lucida Sans Unicode"/>
                <a:cs typeface="Lucida Sans Unicode"/>
              </a:rPr>
              <a:t> </a:t>
            </a:r>
            <a:r>
              <a:rPr sz="900" spc="-20" dirty="0">
                <a:solidFill>
                  <a:srgbClr val="211715"/>
                </a:solidFill>
                <a:latin typeface="Lucida Sans Unicode"/>
                <a:cs typeface="Lucida Sans Unicode"/>
              </a:rPr>
              <a:t>implantología</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dental.</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Esta</a:t>
            </a:r>
            <a:r>
              <a:rPr sz="900" spc="-30" dirty="0">
                <a:solidFill>
                  <a:srgbClr val="211715"/>
                </a:solidFill>
                <a:latin typeface="Lucida Sans Unicode"/>
                <a:cs typeface="Lucida Sans Unicode"/>
              </a:rPr>
              <a:t> </a:t>
            </a:r>
            <a:r>
              <a:rPr sz="900" spc="-20" dirty="0">
                <a:solidFill>
                  <a:srgbClr val="211715"/>
                </a:solidFill>
                <a:latin typeface="Lucida Sans Unicode"/>
                <a:cs typeface="Lucida Sans Unicode"/>
              </a:rPr>
              <a:t>tecnología</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única</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SHINING</a:t>
            </a:r>
            <a:r>
              <a:rPr sz="900" spc="-30" dirty="0">
                <a:solidFill>
                  <a:srgbClr val="211715"/>
                </a:solidFill>
                <a:latin typeface="Lucida Sans Unicode"/>
                <a:cs typeface="Lucida Sans Unicode"/>
              </a:rPr>
              <a:t> </a:t>
            </a:r>
            <a:r>
              <a:rPr sz="900" spc="-35" dirty="0">
                <a:solidFill>
                  <a:srgbClr val="211715"/>
                </a:solidFill>
                <a:latin typeface="Lucida Sans Unicode"/>
                <a:cs typeface="Lucida Sans Unicode"/>
              </a:rPr>
              <a:t>3D</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integra</a:t>
            </a:r>
            <a:r>
              <a:rPr sz="900" spc="-30" dirty="0">
                <a:solidFill>
                  <a:srgbClr val="211715"/>
                </a:solidFill>
                <a:latin typeface="Lucida Sans Unicode"/>
                <a:cs typeface="Lucida Sans Unicode"/>
              </a:rPr>
              <a:t> </a:t>
            </a:r>
            <a:r>
              <a:rPr sz="900" spc="-25" dirty="0">
                <a:solidFill>
                  <a:srgbClr val="211715"/>
                </a:solidFill>
                <a:latin typeface="Lucida Sans Unicode"/>
                <a:cs typeface="Lucida Sans Unicode"/>
              </a:rPr>
              <a:t>el </a:t>
            </a:r>
            <a:r>
              <a:rPr sz="900" dirty="0">
                <a:solidFill>
                  <a:srgbClr val="211715"/>
                </a:solidFill>
                <a:latin typeface="Lucida Sans Unicode"/>
                <a:cs typeface="Lucida Sans Unicode"/>
              </a:rPr>
              <a:t>escaneo</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fotogramétrico</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directamente</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40" dirty="0">
                <a:solidFill>
                  <a:srgbClr val="211715"/>
                </a:solidFill>
                <a:latin typeface="Lucida Sans Unicode"/>
                <a:cs typeface="Lucida Sans Unicode"/>
              </a:rPr>
              <a:t> </a:t>
            </a:r>
            <a:r>
              <a:rPr sz="900" spc="-20" dirty="0">
                <a:solidFill>
                  <a:srgbClr val="211715"/>
                </a:solidFill>
                <a:latin typeface="Lucida Sans Unicode"/>
                <a:cs typeface="Lucida Sans Unicode"/>
              </a:rPr>
              <a:t>los</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procedimientos</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intraorales,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mejorando</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precisión</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eficiencia</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40" dirty="0">
                <a:solidFill>
                  <a:srgbClr val="211715"/>
                </a:solidFill>
                <a:latin typeface="Lucida Sans Unicode"/>
                <a:cs typeface="Lucida Sans Unicode"/>
              </a:rPr>
              <a:t> </a:t>
            </a:r>
            <a:r>
              <a:rPr sz="900" spc="-25" dirty="0">
                <a:solidFill>
                  <a:srgbClr val="211715"/>
                </a:solidFill>
                <a:latin typeface="Lucida Sans Unicode"/>
                <a:cs typeface="Lucida Sans Unicode"/>
              </a:rPr>
              <a:t>los </a:t>
            </a:r>
            <a:r>
              <a:rPr sz="900" spc="-10" dirty="0">
                <a:solidFill>
                  <a:srgbClr val="211715"/>
                </a:solidFill>
                <a:latin typeface="Lucida Sans Unicode"/>
                <a:cs typeface="Lucida Sans Unicode"/>
              </a:rPr>
              <a:t>implantes</a:t>
            </a:r>
            <a:r>
              <a:rPr sz="900" spc="-20"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15" dirty="0">
                <a:solidFill>
                  <a:srgbClr val="211715"/>
                </a:solidFill>
                <a:latin typeface="Lucida Sans Unicode"/>
                <a:cs typeface="Lucida Sans Unicode"/>
              </a:rPr>
              <a:t> </a:t>
            </a:r>
            <a:r>
              <a:rPr sz="900" spc="-10" dirty="0">
                <a:solidFill>
                  <a:srgbClr val="211715"/>
                </a:solidFill>
                <a:latin typeface="Lucida Sans Unicode"/>
                <a:cs typeface="Lucida Sans Unicode"/>
              </a:rPr>
              <a:t>pacientes</a:t>
            </a:r>
            <a:r>
              <a:rPr sz="900" spc="-15" dirty="0">
                <a:solidFill>
                  <a:srgbClr val="211715"/>
                </a:solidFill>
                <a:latin typeface="Lucida Sans Unicode"/>
                <a:cs typeface="Lucida Sans Unicode"/>
              </a:rPr>
              <a:t> </a:t>
            </a:r>
            <a:r>
              <a:rPr sz="900" dirty="0">
                <a:solidFill>
                  <a:srgbClr val="211715"/>
                </a:solidFill>
                <a:latin typeface="Lucida Sans Unicode"/>
                <a:cs typeface="Lucida Sans Unicode"/>
              </a:rPr>
              <a:t>totalmente</a:t>
            </a:r>
            <a:r>
              <a:rPr sz="900" spc="-20" dirty="0">
                <a:solidFill>
                  <a:srgbClr val="211715"/>
                </a:solidFill>
                <a:latin typeface="Lucida Sans Unicode"/>
                <a:cs typeface="Lucida Sans Unicode"/>
              </a:rPr>
              <a:t> </a:t>
            </a:r>
            <a:r>
              <a:rPr sz="900" spc="-10" dirty="0">
                <a:solidFill>
                  <a:srgbClr val="211715"/>
                </a:solidFill>
                <a:latin typeface="Lucida Sans Unicode"/>
                <a:cs typeface="Lucida Sans Unicode"/>
              </a:rPr>
              <a:t>edéntulos,</a:t>
            </a:r>
            <a:r>
              <a:rPr sz="900" spc="-15" dirty="0">
                <a:solidFill>
                  <a:srgbClr val="211715"/>
                </a:solidFill>
                <a:latin typeface="Lucida Sans Unicode"/>
                <a:cs typeface="Lucida Sans Unicode"/>
              </a:rPr>
              <a:t> </a:t>
            </a:r>
            <a:r>
              <a:rPr sz="900" spc="-10" dirty="0">
                <a:solidFill>
                  <a:srgbClr val="211715"/>
                </a:solidFill>
                <a:latin typeface="Lucida Sans Unicode"/>
                <a:cs typeface="Lucida Sans Unicode"/>
              </a:rPr>
              <a:t>especialmente</a:t>
            </a:r>
            <a:r>
              <a:rPr sz="900" spc="-15"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20" dirty="0">
                <a:solidFill>
                  <a:srgbClr val="211715"/>
                </a:solidFill>
                <a:latin typeface="Lucida Sans Unicode"/>
                <a:cs typeface="Lucida Sans Unicode"/>
              </a:rPr>
              <a:t> los</a:t>
            </a:r>
            <a:r>
              <a:rPr sz="900" spc="-15" dirty="0">
                <a:solidFill>
                  <a:srgbClr val="211715"/>
                </a:solidFill>
                <a:latin typeface="Lucida Sans Unicode"/>
                <a:cs typeface="Lucida Sans Unicode"/>
              </a:rPr>
              <a:t> </a:t>
            </a:r>
            <a:r>
              <a:rPr sz="900" spc="-10" dirty="0">
                <a:solidFill>
                  <a:srgbClr val="211715"/>
                </a:solidFill>
                <a:latin typeface="Lucida Sans Unicode"/>
                <a:cs typeface="Lucida Sans Unicode"/>
              </a:rPr>
              <a:t>procedimientos</a:t>
            </a:r>
            <a:r>
              <a:rPr sz="900" spc="-15" dirty="0">
                <a:solidFill>
                  <a:srgbClr val="211715"/>
                </a:solidFill>
                <a:latin typeface="Lucida Sans Unicode"/>
                <a:cs typeface="Lucida Sans Unicode"/>
              </a:rPr>
              <a:t> </a:t>
            </a:r>
            <a:r>
              <a:rPr sz="900" spc="-90" dirty="0">
                <a:solidFill>
                  <a:srgbClr val="211715"/>
                </a:solidFill>
                <a:latin typeface="Lucida Sans Unicode"/>
                <a:cs typeface="Lucida Sans Unicode"/>
              </a:rPr>
              <a:t>All-</a:t>
            </a:r>
            <a:r>
              <a:rPr sz="900" spc="-85" dirty="0">
                <a:solidFill>
                  <a:srgbClr val="211715"/>
                </a:solidFill>
                <a:latin typeface="Lucida Sans Unicode"/>
                <a:cs typeface="Lucida Sans Unicode"/>
              </a:rPr>
              <a:t>on-</a:t>
            </a:r>
            <a:r>
              <a:rPr sz="900" spc="-50" dirty="0">
                <a:solidFill>
                  <a:srgbClr val="211715"/>
                </a:solidFill>
                <a:latin typeface="Lucida Sans Unicode"/>
                <a:cs typeface="Lucida Sans Unicode"/>
              </a:rPr>
              <a:t>X.</a:t>
            </a:r>
            <a:r>
              <a:rPr sz="900" spc="-20" dirty="0">
                <a:solidFill>
                  <a:srgbClr val="211715"/>
                </a:solidFill>
                <a:latin typeface="Lucida Sans Unicode"/>
                <a:cs typeface="Lucida Sans Unicode"/>
              </a:rPr>
              <a:t> </a:t>
            </a:r>
            <a:r>
              <a:rPr sz="900" dirty="0">
                <a:solidFill>
                  <a:srgbClr val="211715"/>
                </a:solidFill>
                <a:latin typeface="Lucida Sans Unicode"/>
                <a:cs typeface="Lucida Sans Unicode"/>
              </a:rPr>
              <a:t>IPG</a:t>
            </a:r>
            <a:r>
              <a:rPr sz="900" spc="-15" dirty="0">
                <a:solidFill>
                  <a:srgbClr val="211715"/>
                </a:solidFill>
                <a:latin typeface="Lucida Sans Unicode"/>
                <a:cs typeface="Lucida Sans Unicode"/>
              </a:rPr>
              <a:t> </a:t>
            </a:r>
            <a:r>
              <a:rPr sz="900" spc="-20" dirty="0">
                <a:solidFill>
                  <a:srgbClr val="211715"/>
                </a:solidFill>
                <a:latin typeface="Lucida Sans Unicode"/>
                <a:cs typeface="Lucida Sans Unicode"/>
              </a:rPr>
              <a:t>simplifica</a:t>
            </a:r>
            <a:r>
              <a:rPr sz="900" spc="-15" dirty="0">
                <a:solidFill>
                  <a:srgbClr val="211715"/>
                </a:solidFill>
                <a:latin typeface="Lucida Sans Unicode"/>
                <a:cs typeface="Lucida Sans Unicode"/>
              </a:rPr>
              <a:t> </a:t>
            </a:r>
            <a:r>
              <a:rPr sz="900" dirty="0">
                <a:solidFill>
                  <a:srgbClr val="211715"/>
                </a:solidFill>
                <a:latin typeface="Lucida Sans Unicode"/>
                <a:cs typeface="Lucida Sans Unicode"/>
              </a:rPr>
              <a:t>el</a:t>
            </a:r>
            <a:r>
              <a:rPr sz="900" spc="-20" dirty="0">
                <a:solidFill>
                  <a:srgbClr val="211715"/>
                </a:solidFill>
                <a:latin typeface="Lucida Sans Unicode"/>
                <a:cs typeface="Lucida Sans Unicode"/>
              </a:rPr>
              <a:t> flujo</a:t>
            </a:r>
            <a:r>
              <a:rPr sz="900" spc="-15" dirty="0">
                <a:solidFill>
                  <a:srgbClr val="211715"/>
                </a:solidFill>
                <a:latin typeface="Lucida Sans Unicode"/>
                <a:cs typeface="Lucida Sans Unicode"/>
              </a:rPr>
              <a:t> </a:t>
            </a:r>
            <a:r>
              <a:rPr sz="900" spc="-25" dirty="0">
                <a:solidFill>
                  <a:srgbClr val="211715"/>
                </a:solidFill>
                <a:latin typeface="Lucida Sans Unicode"/>
                <a:cs typeface="Lucida Sans Unicode"/>
              </a:rPr>
              <a:t>de </a:t>
            </a:r>
            <a:r>
              <a:rPr sz="900" dirty="0">
                <a:solidFill>
                  <a:srgbClr val="211715"/>
                </a:solidFill>
                <a:latin typeface="Lucida Sans Unicode"/>
                <a:cs typeface="Lucida Sans Unicode"/>
              </a:rPr>
              <a:t>trabajo</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promete</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mejorar</a:t>
            </a:r>
            <a:r>
              <a:rPr sz="900" spc="-45" dirty="0">
                <a:solidFill>
                  <a:srgbClr val="211715"/>
                </a:solidFill>
                <a:latin typeface="Lucida Sans Unicode"/>
                <a:cs typeface="Lucida Sans Unicode"/>
              </a:rPr>
              <a:t> </a:t>
            </a:r>
            <a:r>
              <a:rPr sz="900" spc="-20" dirty="0">
                <a:solidFill>
                  <a:srgbClr val="211715"/>
                </a:solidFill>
                <a:latin typeface="Lucida Sans Unicode"/>
                <a:cs typeface="Lucida Sans Unicode"/>
              </a:rPr>
              <a:t>los</a:t>
            </a:r>
            <a:r>
              <a:rPr sz="900" spc="-45" dirty="0">
                <a:solidFill>
                  <a:srgbClr val="211715"/>
                </a:solidFill>
                <a:latin typeface="Lucida Sans Unicode"/>
                <a:cs typeface="Lucida Sans Unicode"/>
              </a:rPr>
              <a:t> </a:t>
            </a:r>
            <a:r>
              <a:rPr sz="900" spc="-10" dirty="0">
                <a:solidFill>
                  <a:srgbClr val="211715"/>
                </a:solidFill>
                <a:latin typeface="Lucida Sans Unicode"/>
                <a:cs typeface="Lucida Sans Unicode"/>
              </a:rPr>
              <a:t>resultados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del</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tratamiento</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al</a:t>
            </a:r>
            <a:r>
              <a:rPr sz="900" spc="-45" dirty="0">
                <a:solidFill>
                  <a:srgbClr val="211715"/>
                </a:solidFill>
                <a:latin typeface="Lucida Sans Unicode"/>
                <a:cs typeface="Lucida Sans Unicode"/>
              </a:rPr>
              <a:t> </a:t>
            </a:r>
            <a:r>
              <a:rPr sz="900" spc="-10" dirty="0">
                <a:solidFill>
                  <a:srgbClr val="211715"/>
                </a:solidFill>
                <a:latin typeface="Lucida Sans Unicode"/>
                <a:cs typeface="Lucida Sans Unicode"/>
              </a:rPr>
              <a:t>combinar</a:t>
            </a:r>
            <a:r>
              <a:rPr sz="900" spc="-45" dirty="0">
                <a:solidFill>
                  <a:srgbClr val="211715"/>
                </a:solidFill>
                <a:latin typeface="Lucida Sans Unicode"/>
                <a:cs typeface="Lucida Sans Unicode"/>
              </a:rPr>
              <a:t> </a:t>
            </a:r>
            <a:r>
              <a:rPr sz="900" spc="-20" dirty="0">
                <a:solidFill>
                  <a:srgbClr val="211715"/>
                </a:solidFill>
                <a:latin typeface="Lucida Sans Unicode"/>
                <a:cs typeface="Lucida Sans Unicode"/>
              </a:rPr>
              <a:t>sin</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problemas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el</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escaneo</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intraoral</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con</a:t>
            </a:r>
            <a:r>
              <a:rPr sz="900" spc="-45" dirty="0">
                <a:solidFill>
                  <a:srgbClr val="211715"/>
                </a:solidFill>
                <a:latin typeface="Lucida Sans Unicode"/>
                <a:cs typeface="Lucida Sans Unicode"/>
              </a:rPr>
              <a:t> </a:t>
            </a:r>
            <a:r>
              <a:rPr sz="900" spc="-10" dirty="0">
                <a:solidFill>
                  <a:srgbClr val="211715"/>
                </a:solidFill>
                <a:latin typeface="Lucida Sans Unicode"/>
                <a:cs typeface="Lucida Sans Unicode"/>
              </a:rPr>
              <a:t>técnicas avanzadas</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fotogrametría,</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estableciendo</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un</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nuevo</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estándar</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el</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cuidado</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dental.</a:t>
            </a:r>
            <a:endParaRPr sz="900">
              <a:latin typeface="Lucida Sans Unicode"/>
              <a:cs typeface="Lucida Sans Unicode"/>
            </a:endParaRPr>
          </a:p>
        </p:txBody>
      </p:sp>
      <p:sp>
        <p:nvSpPr>
          <p:cNvPr id="9" name="object 9">
            <a:extLst>
              <a:ext uri="{FF2B5EF4-FFF2-40B4-BE49-F238E27FC236}">
                <a16:creationId xmlns:a16="http://schemas.microsoft.com/office/drawing/2014/main" id="{5B19A621-970B-AD25-39F0-1AA6FEB3F377}"/>
              </a:ext>
            </a:extLst>
          </p:cNvPr>
          <p:cNvSpPr txBox="1"/>
          <p:nvPr/>
        </p:nvSpPr>
        <p:spPr>
          <a:xfrm>
            <a:off x="762663" y="3402669"/>
            <a:ext cx="1428750" cy="208279"/>
          </a:xfrm>
          <a:prstGeom prst="rect">
            <a:avLst/>
          </a:prstGeom>
        </p:spPr>
        <p:txBody>
          <a:bodyPr vert="horz" wrap="square" lIns="0" tIns="12700" rIns="0" bIns="0" rtlCol="0">
            <a:spAutoFit/>
          </a:bodyPr>
          <a:lstStyle/>
          <a:p>
            <a:pPr marL="12700">
              <a:lnSpc>
                <a:spcPct val="100000"/>
              </a:lnSpc>
              <a:spcBef>
                <a:spcPts val="100"/>
              </a:spcBef>
            </a:pPr>
            <a:r>
              <a:rPr sz="1200" b="1" spc="-35" dirty="0">
                <a:solidFill>
                  <a:srgbClr val="211715"/>
                </a:solidFill>
                <a:latin typeface="Tahoma"/>
                <a:cs typeface="Tahoma"/>
              </a:rPr>
              <a:t>Sistema</a:t>
            </a:r>
            <a:r>
              <a:rPr sz="1200" b="1" spc="-40" dirty="0">
                <a:solidFill>
                  <a:srgbClr val="211715"/>
                </a:solidFill>
                <a:latin typeface="Tahoma"/>
                <a:cs typeface="Tahoma"/>
              </a:rPr>
              <a:t> dos</a:t>
            </a:r>
            <a:r>
              <a:rPr sz="1200" b="1" spc="-35" dirty="0">
                <a:solidFill>
                  <a:srgbClr val="211715"/>
                </a:solidFill>
                <a:latin typeface="Tahoma"/>
                <a:cs typeface="Tahoma"/>
              </a:rPr>
              <a:t> </a:t>
            </a:r>
            <a:r>
              <a:rPr sz="1200" b="1" spc="-55" dirty="0">
                <a:solidFill>
                  <a:srgbClr val="211715"/>
                </a:solidFill>
                <a:latin typeface="Tahoma"/>
                <a:cs typeface="Tahoma"/>
              </a:rPr>
              <a:t>en</a:t>
            </a:r>
            <a:r>
              <a:rPr sz="1200" b="1" spc="-40" dirty="0">
                <a:solidFill>
                  <a:srgbClr val="211715"/>
                </a:solidFill>
                <a:latin typeface="Tahoma"/>
                <a:cs typeface="Tahoma"/>
              </a:rPr>
              <a:t> </a:t>
            </a:r>
            <a:r>
              <a:rPr sz="1200" b="1" spc="-25" dirty="0">
                <a:solidFill>
                  <a:srgbClr val="211715"/>
                </a:solidFill>
                <a:latin typeface="Tahoma"/>
                <a:cs typeface="Tahoma"/>
              </a:rPr>
              <a:t>uno</a:t>
            </a:r>
            <a:endParaRPr sz="1200">
              <a:latin typeface="Tahoma"/>
              <a:cs typeface="Tahoma"/>
            </a:endParaRPr>
          </a:p>
        </p:txBody>
      </p:sp>
      <p:sp>
        <p:nvSpPr>
          <p:cNvPr id="10" name="object 10">
            <a:extLst>
              <a:ext uri="{FF2B5EF4-FFF2-40B4-BE49-F238E27FC236}">
                <a16:creationId xmlns:a16="http://schemas.microsoft.com/office/drawing/2014/main" id="{689194A4-AF05-0410-4501-20A44EB344B2}"/>
              </a:ext>
            </a:extLst>
          </p:cNvPr>
          <p:cNvSpPr txBox="1"/>
          <p:nvPr/>
        </p:nvSpPr>
        <p:spPr>
          <a:xfrm>
            <a:off x="2808328" y="3402669"/>
            <a:ext cx="1026794" cy="208279"/>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211715"/>
                </a:solidFill>
                <a:latin typeface="Tahoma"/>
                <a:cs typeface="Tahoma"/>
              </a:rPr>
              <a:t>Alta</a:t>
            </a:r>
            <a:r>
              <a:rPr sz="1200" b="1" spc="-55" dirty="0">
                <a:solidFill>
                  <a:srgbClr val="211715"/>
                </a:solidFill>
                <a:latin typeface="Tahoma"/>
                <a:cs typeface="Tahoma"/>
              </a:rPr>
              <a:t> </a:t>
            </a:r>
            <a:r>
              <a:rPr sz="1200" b="1" spc="-25" dirty="0">
                <a:solidFill>
                  <a:srgbClr val="211715"/>
                </a:solidFill>
                <a:latin typeface="Tahoma"/>
                <a:cs typeface="Tahoma"/>
              </a:rPr>
              <a:t>precisión</a:t>
            </a:r>
            <a:endParaRPr sz="1200">
              <a:latin typeface="Tahoma"/>
              <a:cs typeface="Tahoma"/>
            </a:endParaRPr>
          </a:p>
        </p:txBody>
      </p:sp>
      <p:sp>
        <p:nvSpPr>
          <p:cNvPr id="11" name="object 11">
            <a:extLst>
              <a:ext uri="{FF2B5EF4-FFF2-40B4-BE49-F238E27FC236}">
                <a16:creationId xmlns:a16="http://schemas.microsoft.com/office/drawing/2014/main" id="{2AD91ED0-B1A7-E459-E335-A74F660CB0B5}"/>
              </a:ext>
            </a:extLst>
          </p:cNvPr>
          <p:cNvSpPr txBox="1"/>
          <p:nvPr/>
        </p:nvSpPr>
        <p:spPr>
          <a:xfrm>
            <a:off x="4494939" y="3402669"/>
            <a:ext cx="1060450" cy="208279"/>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211715"/>
                </a:solidFill>
                <a:latin typeface="Tahoma"/>
                <a:cs typeface="Tahoma"/>
              </a:rPr>
              <a:t>Alta</a:t>
            </a:r>
            <a:r>
              <a:rPr sz="1200" b="1" spc="-55" dirty="0">
                <a:solidFill>
                  <a:srgbClr val="211715"/>
                </a:solidFill>
                <a:latin typeface="Tahoma"/>
                <a:cs typeface="Tahoma"/>
              </a:rPr>
              <a:t> </a:t>
            </a:r>
            <a:r>
              <a:rPr sz="1200" b="1" spc="-20" dirty="0">
                <a:solidFill>
                  <a:srgbClr val="211715"/>
                </a:solidFill>
                <a:latin typeface="Tahoma"/>
                <a:cs typeface="Tahoma"/>
              </a:rPr>
              <a:t>eficiencia</a:t>
            </a:r>
            <a:endParaRPr sz="1200">
              <a:latin typeface="Tahoma"/>
              <a:cs typeface="Tahoma"/>
            </a:endParaRPr>
          </a:p>
        </p:txBody>
      </p:sp>
    </p:spTree>
    <p:extLst>
      <p:ext uri="{BB962C8B-B14F-4D97-AF65-F5344CB8AC3E}">
        <p14:creationId xmlns:p14="http://schemas.microsoft.com/office/powerpoint/2010/main" val="201047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2850" cy="7562850"/>
            <a:chOff x="0" y="0"/>
            <a:chExt cx="7562850" cy="7562850"/>
          </a:xfrm>
        </p:grpSpPr>
        <p:pic>
          <p:nvPicPr>
            <p:cNvPr id="3" name="object 3"/>
            <p:cNvPicPr/>
            <p:nvPr/>
          </p:nvPicPr>
          <p:blipFill>
            <a:blip r:embed="rId2" cstate="print"/>
            <a:stretch>
              <a:fillRect/>
            </a:stretch>
          </p:blipFill>
          <p:spPr>
            <a:xfrm>
              <a:off x="0" y="0"/>
              <a:ext cx="7562850" cy="7562849"/>
            </a:xfrm>
            <a:prstGeom prst="rect">
              <a:avLst/>
            </a:prstGeom>
          </p:spPr>
        </p:pic>
        <p:pic>
          <p:nvPicPr>
            <p:cNvPr id="4" name="object 4"/>
            <p:cNvPicPr/>
            <p:nvPr/>
          </p:nvPicPr>
          <p:blipFill>
            <a:blip r:embed="rId3" cstate="print"/>
            <a:stretch>
              <a:fillRect/>
            </a:stretch>
          </p:blipFill>
          <p:spPr>
            <a:xfrm>
              <a:off x="0" y="2184396"/>
              <a:ext cx="7553324" cy="5372099"/>
            </a:xfrm>
            <a:prstGeom prst="rect">
              <a:avLst/>
            </a:prstGeom>
          </p:spPr>
        </p:pic>
        <p:sp>
          <p:nvSpPr>
            <p:cNvPr id="5" name="object 5"/>
            <p:cNvSpPr/>
            <p:nvPr/>
          </p:nvSpPr>
          <p:spPr>
            <a:xfrm>
              <a:off x="0" y="16468"/>
              <a:ext cx="1905" cy="5160010"/>
            </a:xfrm>
            <a:custGeom>
              <a:avLst/>
              <a:gdLst/>
              <a:ahLst/>
              <a:cxnLst/>
              <a:rect l="l" t="t" r="r" b="b"/>
              <a:pathLst>
                <a:path w="1905" h="5160010">
                  <a:moveTo>
                    <a:pt x="1520" y="5159977"/>
                  </a:moveTo>
                  <a:lnTo>
                    <a:pt x="0" y="5159977"/>
                  </a:lnTo>
                  <a:lnTo>
                    <a:pt x="0" y="0"/>
                  </a:lnTo>
                  <a:lnTo>
                    <a:pt x="1520" y="5159977"/>
                  </a:lnTo>
                  <a:close/>
                </a:path>
              </a:pathLst>
            </a:custGeom>
            <a:solidFill>
              <a:srgbClr val="000000"/>
            </a:solidFill>
          </p:spPr>
          <p:txBody>
            <a:bodyPr wrap="square" lIns="0" tIns="0" rIns="0" bIns="0" rtlCol="0"/>
            <a:lstStyle/>
            <a:p>
              <a:endParaRPr/>
            </a:p>
          </p:txBody>
        </p:sp>
      </p:grpSp>
      <p:sp>
        <p:nvSpPr>
          <p:cNvPr id="6" name="object 6"/>
          <p:cNvSpPr txBox="1"/>
          <p:nvPr/>
        </p:nvSpPr>
        <p:spPr>
          <a:xfrm>
            <a:off x="594671" y="930148"/>
            <a:ext cx="3023235" cy="1864360"/>
          </a:xfrm>
          <a:prstGeom prst="rect">
            <a:avLst/>
          </a:prstGeom>
        </p:spPr>
        <p:txBody>
          <a:bodyPr vert="horz" wrap="square" lIns="0" tIns="101600" rIns="0" bIns="0" rtlCol="0">
            <a:spAutoFit/>
          </a:bodyPr>
          <a:lstStyle/>
          <a:p>
            <a:pPr marL="12700" algn="just">
              <a:lnSpc>
                <a:spcPct val="100000"/>
              </a:lnSpc>
              <a:spcBef>
                <a:spcPts val="800"/>
              </a:spcBef>
            </a:pPr>
            <a:r>
              <a:rPr sz="1100" dirty="0">
                <a:solidFill>
                  <a:srgbClr val="2E6BAE"/>
                </a:solidFill>
                <a:latin typeface="Lucida Sans Unicode"/>
                <a:cs typeface="Lucida Sans Unicode"/>
              </a:rPr>
              <a:t>Gran</a:t>
            </a:r>
            <a:r>
              <a:rPr sz="1100" spc="-10" dirty="0">
                <a:solidFill>
                  <a:srgbClr val="2E6BAE"/>
                </a:solidFill>
                <a:latin typeface="Lucida Sans Unicode"/>
                <a:cs typeface="Lucida Sans Unicode"/>
              </a:rPr>
              <a:t> precisión</a:t>
            </a:r>
            <a:endParaRPr sz="1100">
              <a:latin typeface="Lucida Sans Unicode"/>
              <a:cs typeface="Lucida Sans Unicode"/>
            </a:endParaRPr>
          </a:p>
          <a:p>
            <a:pPr marL="12700" marR="5080" algn="just">
              <a:lnSpc>
                <a:spcPct val="125000"/>
              </a:lnSpc>
              <a:spcBef>
                <a:spcPts val="305"/>
              </a:spcBef>
            </a:pPr>
            <a:r>
              <a:rPr sz="900" dirty="0">
                <a:solidFill>
                  <a:srgbClr val="211715"/>
                </a:solidFill>
                <a:latin typeface="Lucida Sans Unicode"/>
                <a:cs typeface="Lucida Sans Unicode"/>
              </a:rPr>
              <a:t>Integrada</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con</a:t>
            </a:r>
            <a:r>
              <a:rPr sz="900" spc="-30" dirty="0">
                <a:solidFill>
                  <a:srgbClr val="211715"/>
                </a:solidFill>
                <a:latin typeface="Lucida Sans Unicode"/>
                <a:cs typeface="Lucida Sans Unicode"/>
              </a:rPr>
              <a:t> </a:t>
            </a:r>
            <a:r>
              <a:rPr sz="900" spc="-20" dirty="0">
                <a:solidFill>
                  <a:srgbClr val="211715"/>
                </a:solidFill>
                <a:latin typeface="Lucida Sans Unicode"/>
                <a:cs typeface="Lucida Sans Unicode"/>
              </a:rPr>
              <a:t>algoritmos</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avanzados</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procesamiento </a:t>
            </a:r>
            <a:r>
              <a:rPr sz="900" dirty="0">
                <a:solidFill>
                  <a:srgbClr val="211715"/>
                </a:solidFill>
                <a:latin typeface="Lucida Sans Unicode"/>
                <a:cs typeface="Lucida Sans Unicode"/>
              </a:rPr>
              <a:t>de</a:t>
            </a:r>
            <a:r>
              <a:rPr sz="900" spc="-10" dirty="0">
                <a:solidFill>
                  <a:srgbClr val="211715"/>
                </a:solidFill>
                <a:latin typeface="Lucida Sans Unicode"/>
                <a:cs typeface="Lucida Sans Unicode"/>
              </a:rPr>
              <a:t> imágenes </a:t>
            </a:r>
            <a:r>
              <a:rPr sz="900" dirty="0">
                <a:solidFill>
                  <a:srgbClr val="211715"/>
                </a:solidFill>
                <a:latin typeface="Lucida Sans Unicode"/>
                <a:cs typeface="Lucida Sans Unicode"/>
              </a:rPr>
              <a:t>y</a:t>
            </a:r>
            <a:r>
              <a:rPr sz="900" spc="-10" dirty="0">
                <a:solidFill>
                  <a:srgbClr val="211715"/>
                </a:solidFill>
                <a:latin typeface="Lucida Sans Unicode"/>
                <a:cs typeface="Lucida Sans Unicode"/>
              </a:rPr>
              <a:t> tecnología </a:t>
            </a:r>
            <a:r>
              <a:rPr sz="900" dirty="0">
                <a:solidFill>
                  <a:srgbClr val="211715"/>
                </a:solidFill>
                <a:latin typeface="Lucida Sans Unicode"/>
                <a:cs typeface="Lucida Sans Unicode"/>
              </a:rPr>
              <a:t>de</a:t>
            </a:r>
            <a:r>
              <a:rPr sz="900" spc="-10" dirty="0">
                <a:solidFill>
                  <a:srgbClr val="211715"/>
                </a:solidFill>
                <a:latin typeface="Lucida Sans Unicode"/>
                <a:cs typeface="Lucida Sans Unicode"/>
              </a:rPr>
              <a:t> seguimiento </a:t>
            </a:r>
            <a:r>
              <a:rPr sz="900" dirty="0">
                <a:solidFill>
                  <a:srgbClr val="211715"/>
                </a:solidFill>
                <a:latin typeface="Lucida Sans Unicode"/>
                <a:cs typeface="Lucida Sans Unicode"/>
              </a:rPr>
              <a:t>dinámico</a:t>
            </a:r>
            <a:r>
              <a:rPr sz="900" spc="-10" dirty="0">
                <a:solidFill>
                  <a:srgbClr val="211715"/>
                </a:solidFill>
                <a:latin typeface="Lucida Sans Unicode"/>
                <a:cs typeface="Lucida Sans Unicode"/>
              </a:rPr>
              <a:t> </a:t>
            </a:r>
            <a:r>
              <a:rPr sz="900" spc="-25" dirty="0">
                <a:solidFill>
                  <a:srgbClr val="211715"/>
                </a:solidFill>
                <a:latin typeface="Lucida Sans Unicode"/>
                <a:cs typeface="Lucida Sans Unicode"/>
              </a:rPr>
              <a:t>en </a:t>
            </a:r>
            <a:r>
              <a:rPr sz="900" dirty="0">
                <a:solidFill>
                  <a:srgbClr val="211715"/>
                </a:solidFill>
                <a:latin typeface="Lucida Sans Unicode"/>
                <a:cs typeface="Lucida Sans Unicode"/>
              </a:rPr>
              <a:t>tiempo</a:t>
            </a:r>
            <a:r>
              <a:rPr sz="900" spc="90" dirty="0">
                <a:solidFill>
                  <a:srgbClr val="211715"/>
                </a:solidFill>
                <a:latin typeface="Lucida Sans Unicode"/>
                <a:cs typeface="Lucida Sans Unicode"/>
              </a:rPr>
              <a:t> </a:t>
            </a:r>
            <a:r>
              <a:rPr sz="900" dirty="0">
                <a:solidFill>
                  <a:srgbClr val="211715"/>
                </a:solidFill>
                <a:latin typeface="Lucida Sans Unicode"/>
                <a:cs typeface="Lucida Sans Unicode"/>
              </a:rPr>
              <a:t>real,</a:t>
            </a:r>
            <a:r>
              <a:rPr sz="900" spc="9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95" dirty="0">
                <a:solidFill>
                  <a:srgbClr val="211715"/>
                </a:solidFill>
                <a:latin typeface="Lucida Sans Unicode"/>
                <a:cs typeface="Lucida Sans Unicode"/>
              </a:rPr>
              <a:t> </a:t>
            </a:r>
            <a:r>
              <a:rPr sz="900" dirty="0">
                <a:solidFill>
                  <a:srgbClr val="211715"/>
                </a:solidFill>
                <a:latin typeface="Lucida Sans Unicode"/>
                <a:cs typeface="Lucida Sans Unicode"/>
              </a:rPr>
              <a:t>IPG</a:t>
            </a:r>
            <a:r>
              <a:rPr sz="900" spc="90" dirty="0">
                <a:solidFill>
                  <a:srgbClr val="211715"/>
                </a:solidFill>
                <a:latin typeface="Lucida Sans Unicode"/>
                <a:cs typeface="Lucida Sans Unicode"/>
              </a:rPr>
              <a:t> </a:t>
            </a:r>
            <a:r>
              <a:rPr sz="900" dirty="0">
                <a:solidFill>
                  <a:srgbClr val="211715"/>
                </a:solidFill>
                <a:latin typeface="Lucida Sans Unicode"/>
                <a:cs typeface="Lucida Sans Unicode"/>
              </a:rPr>
              <a:t>utiliza</a:t>
            </a:r>
            <a:r>
              <a:rPr sz="900" spc="95" dirty="0">
                <a:solidFill>
                  <a:srgbClr val="211715"/>
                </a:solidFill>
                <a:latin typeface="Lucida Sans Unicode"/>
                <a:cs typeface="Lucida Sans Unicode"/>
              </a:rPr>
              <a:t> </a:t>
            </a:r>
            <a:r>
              <a:rPr sz="900" dirty="0">
                <a:solidFill>
                  <a:srgbClr val="211715"/>
                </a:solidFill>
                <a:latin typeface="Lucida Sans Unicode"/>
                <a:cs typeface="Lucida Sans Unicode"/>
              </a:rPr>
              <a:t>patrones</a:t>
            </a:r>
            <a:r>
              <a:rPr sz="900" spc="90" dirty="0">
                <a:solidFill>
                  <a:srgbClr val="211715"/>
                </a:solidFill>
                <a:latin typeface="Lucida Sans Unicode"/>
                <a:cs typeface="Lucida Sans Unicode"/>
              </a:rPr>
              <a:t> </a:t>
            </a:r>
            <a:r>
              <a:rPr sz="900" dirty="0">
                <a:solidFill>
                  <a:srgbClr val="211715"/>
                </a:solidFill>
                <a:latin typeface="Lucida Sans Unicode"/>
                <a:cs typeface="Lucida Sans Unicode"/>
              </a:rPr>
              <a:t>codificados</a:t>
            </a:r>
            <a:r>
              <a:rPr sz="900" spc="90"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95" dirty="0">
                <a:solidFill>
                  <a:srgbClr val="211715"/>
                </a:solidFill>
                <a:latin typeface="Lucida Sans Unicode"/>
                <a:cs typeface="Lucida Sans Unicode"/>
              </a:rPr>
              <a:t> </a:t>
            </a:r>
            <a:r>
              <a:rPr sz="900" spc="-25" dirty="0">
                <a:solidFill>
                  <a:srgbClr val="211715"/>
                </a:solidFill>
                <a:latin typeface="Lucida Sans Unicode"/>
                <a:cs typeface="Lucida Sans Unicode"/>
              </a:rPr>
              <a:t>el </a:t>
            </a:r>
            <a:r>
              <a:rPr sz="900" dirty="0">
                <a:solidFill>
                  <a:srgbClr val="211715"/>
                </a:solidFill>
                <a:latin typeface="Lucida Sans Unicode"/>
                <a:cs typeface="Lucida Sans Unicode"/>
              </a:rPr>
              <a:t>scanbody</a:t>
            </a:r>
            <a:r>
              <a:rPr sz="900" spc="200" dirty="0">
                <a:solidFill>
                  <a:srgbClr val="211715"/>
                </a:solidFill>
                <a:latin typeface="Lucida Sans Unicode"/>
                <a:cs typeface="Lucida Sans Unicode"/>
              </a:rPr>
              <a:t> </a:t>
            </a:r>
            <a:r>
              <a:rPr sz="900" dirty="0">
                <a:solidFill>
                  <a:srgbClr val="211715"/>
                </a:solidFill>
                <a:latin typeface="Lucida Sans Unicode"/>
                <a:cs typeface="Lucida Sans Unicode"/>
              </a:rPr>
              <a:t>como</a:t>
            </a:r>
            <a:r>
              <a:rPr sz="900" spc="204" dirty="0">
                <a:solidFill>
                  <a:srgbClr val="211715"/>
                </a:solidFill>
                <a:latin typeface="Lucida Sans Unicode"/>
                <a:cs typeface="Lucida Sans Unicode"/>
              </a:rPr>
              <a:t> </a:t>
            </a:r>
            <a:r>
              <a:rPr sz="900" dirty="0">
                <a:solidFill>
                  <a:srgbClr val="211715"/>
                </a:solidFill>
                <a:latin typeface="Lucida Sans Unicode"/>
                <a:cs typeface="Lucida Sans Unicode"/>
              </a:rPr>
              <a:t>puntos</a:t>
            </a:r>
            <a:r>
              <a:rPr sz="900" spc="20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04" dirty="0">
                <a:solidFill>
                  <a:srgbClr val="211715"/>
                </a:solidFill>
                <a:latin typeface="Lucida Sans Unicode"/>
                <a:cs typeface="Lucida Sans Unicode"/>
              </a:rPr>
              <a:t> </a:t>
            </a:r>
            <a:r>
              <a:rPr sz="900" dirty="0">
                <a:solidFill>
                  <a:srgbClr val="211715"/>
                </a:solidFill>
                <a:latin typeface="Lucida Sans Unicode"/>
                <a:cs typeface="Lucida Sans Unicode"/>
              </a:rPr>
              <a:t>control</a:t>
            </a:r>
            <a:r>
              <a:rPr sz="900" spc="20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04" dirty="0">
                <a:solidFill>
                  <a:srgbClr val="211715"/>
                </a:solidFill>
                <a:latin typeface="Lucida Sans Unicode"/>
                <a:cs typeface="Lucida Sans Unicode"/>
              </a:rPr>
              <a:t> </a:t>
            </a:r>
            <a:r>
              <a:rPr sz="900" dirty="0">
                <a:solidFill>
                  <a:srgbClr val="211715"/>
                </a:solidFill>
                <a:latin typeface="Lucida Sans Unicode"/>
                <a:cs typeface="Lucida Sans Unicode"/>
              </a:rPr>
              <a:t>precisión.</a:t>
            </a:r>
            <a:r>
              <a:rPr sz="900" spc="204" dirty="0">
                <a:solidFill>
                  <a:srgbClr val="211715"/>
                </a:solidFill>
                <a:latin typeface="Lucida Sans Unicode"/>
                <a:cs typeface="Lucida Sans Unicode"/>
              </a:rPr>
              <a:t> </a:t>
            </a:r>
            <a:r>
              <a:rPr sz="900" spc="-25" dirty="0">
                <a:solidFill>
                  <a:srgbClr val="211715"/>
                </a:solidFill>
                <a:latin typeface="Lucida Sans Unicode"/>
                <a:cs typeface="Lucida Sans Unicode"/>
              </a:rPr>
              <a:t>La </a:t>
            </a:r>
            <a:r>
              <a:rPr sz="900" dirty="0">
                <a:solidFill>
                  <a:srgbClr val="211715"/>
                </a:solidFill>
                <a:latin typeface="Lucida Sans Unicode"/>
                <a:cs typeface="Lucida Sans Unicode"/>
              </a:rPr>
              <a:t>tecnología</a:t>
            </a:r>
            <a:r>
              <a:rPr sz="900" spc="60" dirty="0">
                <a:solidFill>
                  <a:srgbClr val="211715"/>
                </a:solidFill>
                <a:latin typeface="Lucida Sans Unicode"/>
                <a:cs typeface="Lucida Sans Unicode"/>
              </a:rPr>
              <a:t> </a:t>
            </a:r>
            <a:r>
              <a:rPr sz="900" dirty="0">
                <a:solidFill>
                  <a:srgbClr val="211715"/>
                </a:solidFill>
                <a:latin typeface="Lucida Sans Unicode"/>
                <a:cs typeface="Lucida Sans Unicode"/>
              </a:rPr>
              <a:t>IPG</a:t>
            </a:r>
            <a:r>
              <a:rPr sz="900" spc="65" dirty="0">
                <a:solidFill>
                  <a:srgbClr val="211715"/>
                </a:solidFill>
                <a:latin typeface="Lucida Sans Unicode"/>
                <a:cs typeface="Lucida Sans Unicode"/>
              </a:rPr>
              <a:t> </a:t>
            </a:r>
            <a:r>
              <a:rPr sz="900" dirty="0">
                <a:solidFill>
                  <a:srgbClr val="211715"/>
                </a:solidFill>
                <a:latin typeface="Lucida Sans Unicode"/>
                <a:cs typeface="Lucida Sans Unicode"/>
              </a:rPr>
              <a:t>garantiza</a:t>
            </a:r>
            <a:r>
              <a:rPr sz="900" spc="60" dirty="0">
                <a:solidFill>
                  <a:srgbClr val="211715"/>
                </a:solidFill>
                <a:latin typeface="Lucida Sans Unicode"/>
                <a:cs typeface="Lucida Sans Unicode"/>
              </a:rPr>
              <a:t> </a:t>
            </a:r>
            <a:r>
              <a:rPr sz="900" dirty="0">
                <a:solidFill>
                  <a:srgbClr val="211715"/>
                </a:solidFill>
                <a:latin typeface="Lucida Sans Unicode"/>
                <a:cs typeface="Lucida Sans Unicode"/>
              </a:rPr>
              <a:t>una</a:t>
            </a:r>
            <a:r>
              <a:rPr sz="900" spc="65" dirty="0">
                <a:solidFill>
                  <a:srgbClr val="211715"/>
                </a:solidFill>
                <a:latin typeface="Lucida Sans Unicode"/>
                <a:cs typeface="Lucida Sans Unicode"/>
              </a:rPr>
              <a:t> </a:t>
            </a:r>
            <a:r>
              <a:rPr sz="900" dirty="0">
                <a:solidFill>
                  <a:srgbClr val="211715"/>
                </a:solidFill>
                <a:latin typeface="Lucida Sans Unicode"/>
                <a:cs typeface="Lucida Sans Unicode"/>
              </a:rPr>
              <a:t>precisión</a:t>
            </a:r>
            <a:r>
              <a:rPr sz="900" spc="6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65" dirty="0">
                <a:solidFill>
                  <a:srgbClr val="211715"/>
                </a:solidFill>
                <a:latin typeface="Lucida Sans Unicode"/>
                <a:cs typeface="Lucida Sans Unicode"/>
              </a:rPr>
              <a:t> </a:t>
            </a:r>
            <a:r>
              <a:rPr sz="900" spc="-10" dirty="0">
                <a:solidFill>
                  <a:srgbClr val="211715"/>
                </a:solidFill>
                <a:latin typeface="Lucida Sans Unicode"/>
                <a:cs typeface="Lucida Sans Unicode"/>
              </a:rPr>
              <a:t>consistencia </a:t>
            </a:r>
            <a:r>
              <a:rPr sz="900" dirty="0">
                <a:solidFill>
                  <a:srgbClr val="211715"/>
                </a:solidFill>
                <a:latin typeface="Lucida Sans Unicode"/>
                <a:cs typeface="Lucida Sans Unicode"/>
              </a:rPr>
              <a:t>globales.</a:t>
            </a:r>
            <a:r>
              <a:rPr sz="900" spc="90" dirty="0">
                <a:solidFill>
                  <a:srgbClr val="211715"/>
                </a:solidFill>
                <a:latin typeface="Lucida Sans Unicode"/>
                <a:cs typeface="Lucida Sans Unicode"/>
              </a:rPr>
              <a:t> </a:t>
            </a:r>
            <a:r>
              <a:rPr sz="900" dirty="0">
                <a:solidFill>
                  <a:srgbClr val="211715"/>
                </a:solidFill>
                <a:latin typeface="Lucida Sans Unicode"/>
                <a:cs typeface="Lucida Sans Unicode"/>
              </a:rPr>
              <a:t>Elite</a:t>
            </a:r>
            <a:r>
              <a:rPr sz="900" spc="95" dirty="0">
                <a:solidFill>
                  <a:srgbClr val="211715"/>
                </a:solidFill>
                <a:latin typeface="Lucida Sans Unicode"/>
                <a:cs typeface="Lucida Sans Unicode"/>
              </a:rPr>
              <a:t> </a:t>
            </a:r>
            <a:r>
              <a:rPr sz="900" dirty="0">
                <a:solidFill>
                  <a:srgbClr val="211715"/>
                </a:solidFill>
                <a:latin typeface="Lucida Sans Unicode"/>
                <a:cs typeface="Lucida Sans Unicode"/>
              </a:rPr>
              <a:t>ofrece</a:t>
            </a:r>
            <a:r>
              <a:rPr sz="900" spc="95" dirty="0">
                <a:solidFill>
                  <a:srgbClr val="211715"/>
                </a:solidFill>
                <a:latin typeface="Lucida Sans Unicode"/>
                <a:cs typeface="Lucida Sans Unicode"/>
              </a:rPr>
              <a:t> </a:t>
            </a:r>
            <a:r>
              <a:rPr sz="900" dirty="0">
                <a:solidFill>
                  <a:srgbClr val="211715"/>
                </a:solidFill>
                <a:latin typeface="Lucida Sans Unicode"/>
                <a:cs typeface="Lucida Sans Unicode"/>
              </a:rPr>
              <a:t>un</a:t>
            </a:r>
            <a:r>
              <a:rPr sz="900" spc="95" dirty="0">
                <a:solidFill>
                  <a:srgbClr val="211715"/>
                </a:solidFill>
                <a:latin typeface="Lucida Sans Unicode"/>
                <a:cs typeface="Lucida Sans Unicode"/>
              </a:rPr>
              <a:t> </a:t>
            </a:r>
            <a:r>
              <a:rPr sz="900" dirty="0">
                <a:solidFill>
                  <a:srgbClr val="211715"/>
                </a:solidFill>
                <a:latin typeface="Lucida Sans Unicode"/>
                <a:cs typeface="Lucida Sans Unicode"/>
              </a:rPr>
              <a:t>reconocimiento</a:t>
            </a:r>
            <a:r>
              <a:rPr sz="900" spc="95" dirty="0">
                <a:solidFill>
                  <a:srgbClr val="211715"/>
                </a:solidFill>
                <a:latin typeface="Lucida Sans Unicode"/>
                <a:cs typeface="Lucida Sans Unicode"/>
              </a:rPr>
              <a:t> </a:t>
            </a:r>
            <a:r>
              <a:rPr sz="900" dirty="0">
                <a:solidFill>
                  <a:srgbClr val="211715"/>
                </a:solidFill>
                <a:latin typeface="Lucida Sans Unicode"/>
                <a:cs typeface="Lucida Sans Unicode"/>
              </a:rPr>
              <a:t>rápido</a:t>
            </a:r>
            <a:r>
              <a:rPr sz="900" spc="95"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95" dirty="0">
                <a:solidFill>
                  <a:srgbClr val="211715"/>
                </a:solidFill>
                <a:latin typeface="Lucida Sans Unicode"/>
                <a:cs typeface="Lucida Sans Unicode"/>
              </a:rPr>
              <a:t> </a:t>
            </a:r>
            <a:r>
              <a:rPr sz="900" spc="-25" dirty="0">
                <a:solidFill>
                  <a:srgbClr val="211715"/>
                </a:solidFill>
                <a:latin typeface="Lucida Sans Unicode"/>
                <a:cs typeface="Lucida Sans Unicode"/>
              </a:rPr>
              <a:t>un </a:t>
            </a:r>
            <a:r>
              <a:rPr sz="900" spc="-10" dirty="0">
                <a:solidFill>
                  <a:srgbClr val="211715"/>
                </a:solidFill>
                <a:latin typeface="Lucida Sans Unicode"/>
                <a:cs typeface="Lucida Sans Unicode"/>
              </a:rPr>
              <a:t>cálculo</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preciso</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postura</a:t>
            </a:r>
            <a:r>
              <a:rPr sz="900" spc="-25" dirty="0">
                <a:solidFill>
                  <a:srgbClr val="211715"/>
                </a:solidFill>
                <a:latin typeface="Lucida Sans Unicode"/>
                <a:cs typeface="Lucida Sans Unicode"/>
              </a:rPr>
              <a:t> </a:t>
            </a:r>
            <a:r>
              <a:rPr sz="900" spc="-20" dirty="0">
                <a:solidFill>
                  <a:srgbClr val="211715"/>
                </a:solidFill>
                <a:latin typeface="Lucida Sans Unicode"/>
                <a:cs typeface="Lucida Sans Unicode"/>
              </a:rPr>
              <a:t>posicional, </a:t>
            </a:r>
            <a:r>
              <a:rPr sz="900" dirty="0">
                <a:solidFill>
                  <a:srgbClr val="211715"/>
                </a:solidFill>
                <a:latin typeface="Lucida Sans Unicode"/>
                <a:cs typeface="Lucida Sans Unicode"/>
              </a:rPr>
              <a:t>asegurando</a:t>
            </a:r>
            <a:r>
              <a:rPr sz="900" spc="-25" dirty="0">
                <a:solidFill>
                  <a:srgbClr val="211715"/>
                </a:solidFill>
                <a:latin typeface="Lucida Sans Unicode"/>
                <a:cs typeface="Lucida Sans Unicode"/>
              </a:rPr>
              <a:t> la </a:t>
            </a:r>
            <a:r>
              <a:rPr sz="900" dirty="0">
                <a:solidFill>
                  <a:srgbClr val="211715"/>
                </a:solidFill>
                <a:latin typeface="Lucida Sans Unicode"/>
                <a:cs typeface="Lucida Sans Unicode"/>
              </a:rPr>
              <a:t>colocación</a:t>
            </a:r>
            <a:r>
              <a:rPr sz="900" spc="135" dirty="0">
                <a:solidFill>
                  <a:srgbClr val="211715"/>
                </a:solidFill>
                <a:latin typeface="Lucida Sans Unicode"/>
                <a:cs typeface="Lucida Sans Unicode"/>
              </a:rPr>
              <a:t> </a:t>
            </a:r>
            <a:r>
              <a:rPr sz="900" dirty="0">
                <a:solidFill>
                  <a:srgbClr val="211715"/>
                </a:solidFill>
                <a:latin typeface="Lucida Sans Unicode"/>
                <a:cs typeface="Lucida Sans Unicode"/>
              </a:rPr>
              <a:t>perfecta</a:t>
            </a:r>
            <a:r>
              <a:rPr sz="900" spc="13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140" dirty="0">
                <a:solidFill>
                  <a:srgbClr val="211715"/>
                </a:solidFill>
                <a:latin typeface="Lucida Sans Unicode"/>
                <a:cs typeface="Lucida Sans Unicode"/>
              </a:rPr>
              <a:t> </a:t>
            </a:r>
            <a:r>
              <a:rPr sz="900" dirty="0">
                <a:solidFill>
                  <a:srgbClr val="211715"/>
                </a:solidFill>
                <a:latin typeface="Lucida Sans Unicode"/>
                <a:cs typeface="Lucida Sans Unicode"/>
              </a:rPr>
              <a:t>implantes</a:t>
            </a:r>
            <a:r>
              <a:rPr sz="900" spc="135" dirty="0">
                <a:solidFill>
                  <a:srgbClr val="211715"/>
                </a:solidFill>
                <a:latin typeface="Lucida Sans Unicode"/>
                <a:cs typeface="Lucida Sans Unicode"/>
              </a:rPr>
              <a:t> </a:t>
            </a:r>
            <a:r>
              <a:rPr sz="900" dirty="0">
                <a:solidFill>
                  <a:srgbClr val="211715"/>
                </a:solidFill>
                <a:latin typeface="Lucida Sans Unicode"/>
                <a:cs typeface="Lucida Sans Unicode"/>
              </a:rPr>
              <a:t>pasivos</a:t>
            </a:r>
            <a:r>
              <a:rPr sz="900" spc="140" dirty="0">
                <a:solidFill>
                  <a:srgbClr val="211715"/>
                </a:solidFill>
                <a:latin typeface="Lucida Sans Unicode"/>
                <a:cs typeface="Lucida Sans Unicode"/>
              </a:rPr>
              <a:t> </a:t>
            </a:r>
            <a:r>
              <a:rPr sz="900" dirty="0">
                <a:solidFill>
                  <a:srgbClr val="211715"/>
                </a:solidFill>
                <a:latin typeface="Lucida Sans Unicode"/>
                <a:cs typeface="Lucida Sans Unicode"/>
              </a:rPr>
              <a:t>durante</a:t>
            </a:r>
            <a:r>
              <a:rPr sz="900" spc="135" dirty="0">
                <a:solidFill>
                  <a:srgbClr val="211715"/>
                </a:solidFill>
                <a:latin typeface="Lucida Sans Unicode"/>
                <a:cs typeface="Lucida Sans Unicode"/>
              </a:rPr>
              <a:t> </a:t>
            </a:r>
            <a:r>
              <a:rPr sz="900" spc="-25" dirty="0">
                <a:solidFill>
                  <a:srgbClr val="211715"/>
                </a:solidFill>
                <a:latin typeface="Lucida Sans Unicode"/>
                <a:cs typeface="Lucida Sans Unicode"/>
              </a:rPr>
              <a:t>el </a:t>
            </a:r>
            <a:r>
              <a:rPr sz="900" spc="-10" dirty="0">
                <a:solidFill>
                  <a:srgbClr val="211715"/>
                </a:solidFill>
                <a:latin typeface="Lucida Sans Unicode"/>
                <a:cs typeface="Lucida Sans Unicode"/>
              </a:rPr>
              <a:t>proceso</a:t>
            </a:r>
            <a:r>
              <a:rPr sz="900" dirty="0">
                <a:solidFill>
                  <a:srgbClr val="211715"/>
                </a:solidFill>
                <a:latin typeface="Lucida Sans Unicode"/>
                <a:cs typeface="Lucida Sans Unicode"/>
              </a:rPr>
              <a:t> de</a:t>
            </a:r>
            <a:r>
              <a:rPr sz="900" spc="5" dirty="0">
                <a:solidFill>
                  <a:srgbClr val="211715"/>
                </a:solidFill>
                <a:latin typeface="Lucida Sans Unicode"/>
                <a:cs typeface="Lucida Sans Unicode"/>
              </a:rPr>
              <a:t> </a:t>
            </a:r>
            <a:r>
              <a:rPr sz="900" spc="-10" dirty="0">
                <a:solidFill>
                  <a:srgbClr val="211715"/>
                </a:solidFill>
                <a:latin typeface="Lucida Sans Unicode"/>
                <a:cs typeface="Lucida Sans Unicode"/>
              </a:rPr>
              <a:t>restauración</a:t>
            </a:r>
            <a:r>
              <a:rPr sz="900" dirty="0">
                <a:solidFill>
                  <a:srgbClr val="211715"/>
                </a:solidFill>
                <a:latin typeface="Lucida Sans Unicode"/>
                <a:cs typeface="Lucida Sans Unicode"/>
              </a:rPr>
              <a:t> </a:t>
            </a:r>
            <a:r>
              <a:rPr sz="900" spc="-10" dirty="0">
                <a:solidFill>
                  <a:srgbClr val="211715"/>
                </a:solidFill>
                <a:latin typeface="Lucida Sans Unicode"/>
                <a:cs typeface="Lucida Sans Unicode"/>
              </a:rPr>
              <a:t>final.</a:t>
            </a:r>
            <a:endParaRPr sz="900">
              <a:latin typeface="Lucida Sans Unicode"/>
              <a:cs typeface="Lucida Sans Unicode"/>
            </a:endParaRPr>
          </a:p>
        </p:txBody>
      </p:sp>
      <p:sp>
        <p:nvSpPr>
          <p:cNvPr id="7" name="object 7"/>
          <p:cNvSpPr txBox="1"/>
          <p:nvPr/>
        </p:nvSpPr>
        <p:spPr>
          <a:xfrm>
            <a:off x="4089726" y="930171"/>
            <a:ext cx="2981325" cy="1864360"/>
          </a:xfrm>
          <a:prstGeom prst="rect">
            <a:avLst/>
          </a:prstGeom>
        </p:spPr>
        <p:txBody>
          <a:bodyPr vert="horz" wrap="square" lIns="0" tIns="101600" rIns="0" bIns="0" rtlCol="0">
            <a:spAutoFit/>
          </a:bodyPr>
          <a:lstStyle/>
          <a:p>
            <a:pPr marL="12700" algn="just">
              <a:lnSpc>
                <a:spcPct val="100000"/>
              </a:lnSpc>
              <a:spcBef>
                <a:spcPts val="800"/>
              </a:spcBef>
            </a:pPr>
            <a:r>
              <a:rPr sz="1100" dirty="0">
                <a:solidFill>
                  <a:srgbClr val="2E6BAE"/>
                </a:solidFill>
                <a:latin typeface="Lucida Sans Unicode"/>
                <a:cs typeface="Lucida Sans Unicode"/>
              </a:rPr>
              <a:t>Gran</a:t>
            </a:r>
            <a:r>
              <a:rPr sz="1100" spc="-10" dirty="0">
                <a:solidFill>
                  <a:srgbClr val="2E6BAE"/>
                </a:solidFill>
                <a:latin typeface="Lucida Sans Unicode"/>
                <a:cs typeface="Lucida Sans Unicode"/>
              </a:rPr>
              <a:t> eficiencia</a:t>
            </a:r>
            <a:endParaRPr sz="1100">
              <a:latin typeface="Lucida Sans Unicode"/>
              <a:cs typeface="Lucida Sans Unicode"/>
            </a:endParaRPr>
          </a:p>
          <a:p>
            <a:pPr marL="12700" marR="5080" algn="just">
              <a:lnSpc>
                <a:spcPct val="125000"/>
              </a:lnSpc>
              <a:spcBef>
                <a:spcPts val="305"/>
              </a:spcBef>
            </a:pPr>
            <a:r>
              <a:rPr sz="900" dirty="0">
                <a:solidFill>
                  <a:srgbClr val="211715"/>
                </a:solidFill>
                <a:latin typeface="Lucida Sans Unicode"/>
                <a:cs typeface="Lucida Sans Unicode"/>
              </a:rPr>
              <a:t>La</a:t>
            </a:r>
            <a:r>
              <a:rPr sz="900" spc="155" dirty="0">
                <a:solidFill>
                  <a:srgbClr val="211715"/>
                </a:solidFill>
                <a:latin typeface="Lucida Sans Unicode"/>
                <a:cs typeface="Lucida Sans Unicode"/>
              </a:rPr>
              <a:t> </a:t>
            </a:r>
            <a:r>
              <a:rPr sz="900" dirty="0">
                <a:solidFill>
                  <a:srgbClr val="211715"/>
                </a:solidFill>
                <a:latin typeface="Lucida Sans Unicode"/>
                <a:cs typeface="Lucida Sans Unicode"/>
              </a:rPr>
              <a:t>tecnología</a:t>
            </a:r>
            <a:r>
              <a:rPr sz="900" spc="155" dirty="0">
                <a:solidFill>
                  <a:srgbClr val="211715"/>
                </a:solidFill>
                <a:latin typeface="Lucida Sans Unicode"/>
                <a:cs typeface="Lucida Sans Unicode"/>
              </a:rPr>
              <a:t> </a:t>
            </a:r>
            <a:r>
              <a:rPr sz="900" dirty="0">
                <a:solidFill>
                  <a:srgbClr val="211715"/>
                </a:solidFill>
                <a:latin typeface="Lucida Sans Unicode"/>
                <a:cs typeface="Lucida Sans Unicode"/>
              </a:rPr>
              <a:t>IPG</a:t>
            </a:r>
            <a:r>
              <a:rPr sz="900" spc="160" dirty="0">
                <a:solidFill>
                  <a:srgbClr val="211715"/>
                </a:solidFill>
                <a:latin typeface="Lucida Sans Unicode"/>
                <a:cs typeface="Lucida Sans Unicode"/>
              </a:rPr>
              <a:t> </a:t>
            </a:r>
            <a:r>
              <a:rPr sz="900" dirty="0">
                <a:solidFill>
                  <a:srgbClr val="211715"/>
                </a:solidFill>
                <a:latin typeface="Lucida Sans Unicode"/>
                <a:cs typeface="Lucida Sans Unicode"/>
              </a:rPr>
              <a:t>ofrece</a:t>
            </a:r>
            <a:r>
              <a:rPr sz="900" spc="155" dirty="0">
                <a:solidFill>
                  <a:srgbClr val="211715"/>
                </a:solidFill>
                <a:latin typeface="Lucida Sans Unicode"/>
                <a:cs typeface="Lucida Sans Unicode"/>
              </a:rPr>
              <a:t> </a:t>
            </a:r>
            <a:r>
              <a:rPr sz="900" dirty="0">
                <a:solidFill>
                  <a:srgbClr val="211715"/>
                </a:solidFill>
                <a:latin typeface="Lucida Sans Unicode"/>
                <a:cs typeface="Lucida Sans Unicode"/>
              </a:rPr>
              <a:t>un</a:t>
            </a:r>
            <a:r>
              <a:rPr sz="900" spc="160" dirty="0">
                <a:solidFill>
                  <a:srgbClr val="211715"/>
                </a:solidFill>
                <a:latin typeface="Lucida Sans Unicode"/>
                <a:cs typeface="Lucida Sans Unicode"/>
              </a:rPr>
              <a:t> </a:t>
            </a:r>
            <a:r>
              <a:rPr sz="900" dirty="0">
                <a:solidFill>
                  <a:srgbClr val="211715"/>
                </a:solidFill>
                <a:latin typeface="Lucida Sans Unicode"/>
                <a:cs typeface="Lucida Sans Unicode"/>
              </a:rPr>
              <a:t>enfoque</a:t>
            </a:r>
            <a:r>
              <a:rPr sz="900" spc="155" dirty="0">
                <a:solidFill>
                  <a:srgbClr val="211715"/>
                </a:solidFill>
                <a:latin typeface="Lucida Sans Unicode"/>
                <a:cs typeface="Lucida Sans Unicode"/>
              </a:rPr>
              <a:t> </a:t>
            </a:r>
            <a:r>
              <a:rPr sz="900" spc="-10" dirty="0">
                <a:solidFill>
                  <a:srgbClr val="211715"/>
                </a:solidFill>
                <a:latin typeface="Lucida Sans Unicode"/>
                <a:cs typeface="Lucida Sans Unicode"/>
              </a:rPr>
              <a:t>revolucionario </a:t>
            </a:r>
            <a:r>
              <a:rPr sz="900" dirty="0">
                <a:solidFill>
                  <a:srgbClr val="211715"/>
                </a:solidFill>
                <a:latin typeface="Lucida Sans Unicode"/>
                <a:cs typeface="Lucida Sans Unicode"/>
              </a:rPr>
              <a:t>para</a:t>
            </a:r>
            <a:r>
              <a:rPr sz="900" spc="250" dirty="0">
                <a:solidFill>
                  <a:srgbClr val="211715"/>
                </a:solidFill>
                <a:latin typeface="Lucida Sans Unicode"/>
                <a:cs typeface="Lucida Sans Unicode"/>
              </a:rPr>
              <a:t> </a:t>
            </a:r>
            <a:r>
              <a:rPr sz="900" dirty="0">
                <a:solidFill>
                  <a:srgbClr val="211715"/>
                </a:solidFill>
                <a:latin typeface="Lucida Sans Unicode"/>
                <a:cs typeface="Lucida Sans Unicode"/>
              </a:rPr>
              <a:t>optimizar</a:t>
            </a:r>
            <a:r>
              <a:rPr sz="900" spc="250" dirty="0">
                <a:solidFill>
                  <a:srgbClr val="211715"/>
                </a:solidFill>
                <a:latin typeface="Lucida Sans Unicode"/>
                <a:cs typeface="Lucida Sans Unicode"/>
              </a:rPr>
              <a:t> </a:t>
            </a:r>
            <a:r>
              <a:rPr sz="900" dirty="0">
                <a:solidFill>
                  <a:srgbClr val="211715"/>
                </a:solidFill>
                <a:latin typeface="Lucida Sans Unicode"/>
                <a:cs typeface="Lucida Sans Unicode"/>
              </a:rPr>
              <a:t>el</a:t>
            </a:r>
            <a:r>
              <a:rPr sz="900" spc="250" dirty="0">
                <a:solidFill>
                  <a:srgbClr val="211715"/>
                </a:solidFill>
                <a:latin typeface="Lucida Sans Unicode"/>
                <a:cs typeface="Lucida Sans Unicode"/>
              </a:rPr>
              <a:t> </a:t>
            </a:r>
            <a:r>
              <a:rPr sz="900" dirty="0">
                <a:solidFill>
                  <a:srgbClr val="211715"/>
                </a:solidFill>
                <a:latin typeface="Lucida Sans Unicode"/>
                <a:cs typeface="Lucida Sans Unicode"/>
              </a:rPr>
              <a:t>proceso</a:t>
            </a:r>
            <a:r>
              <a:rPr sz="900" spc="254"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50" dirty="0">
                <a:solidFill>
                  <a:srgbClr val="211715"/>
                </a:solidFill>
                <a:latin typeface="Lucida Sans Unicode"/>
                <a:cs typeface="Lucida Sans Unicode"/>
              </a:rPr>
              <a:t> </a:t>
            </a:r>
            <a:r>
              <a:rPr sz="900" dirty="0">
                <a:solidFill>
                  <a:srgbClr val="211715"/>
                </a:solidFill>
                <a:latin typeface="Lucida Sans Unicode"/>
                <a:cs typeface="Lucida Sans Unicode"/>
              </a:rPr>
              <a:t>posicionamiento</a:t>
            </a:r>
            <a:r>
              <a:rPr sz="900" spc="250" dirty="0">
                <a:solidFill>
                  <a:srgbClr val="211715"/>
                </a:solidFill>
                <a:latin typeface="Lucida Sans Unicode"/>
                <a:cs typeface="Lucida Sans Unicode"/>
              </a:rPr>
              <a:t> </a:t>
            </a:r>
            <a:r>
              <a:rPr sz="900" spc="-25" dirty="0">
                <a:solidFill>
                  <a:srgbClr val="211715"/>
                </a:solidFill>
                <a:latin typeface="Lucida Sans Unicode"/>
                <a:cs typeface="Lucida Sans Unicode"/>
              </a:rPr>
              <a:t>del </a:t>
            </a:r>
            <a:r>
              <a:rPr sz="900" dirty="0">
                <a:solidFill>
                  <a:srgbClr val="211715"/>
                </a:solidFill>
                <a:latin typeface="Lucida Sans Unicode"/>
                <a:cs typeface="Lucida Sans Unicode"/>
              </a:rPr>
              <a:t>scanbody</a:t>
            </a:r>
            <a:r>
              <a:rPr sz="900" spc="135" dirty="0">
                <a:solidFill>
                  <a:srgbClr val="211715"/>
                </a:solidFill>
                <a:latin typeface="Lucida Sans Unicode"/>
                <a:cs typeface="Lucida Sans Unicode"/>
              </a:rPr>
              <a:t>  </a:t>
            </a:r>
            <a:r>
              <a:rPr sz="900" dirty="0">
                <a:solidFill>
                  <a:srgbClr val="211715"/>
                </a:solidFill>
                <a:latin typeface="Lucida Sans Unicode"/>
                <a:cs typeface="Lucida Sans Unicode"/>
              </a:rPr>
              <a:t>al</a:t>
            </a:r>
            <a:r>
              <a:rPr sz="900" spc="135" dirty="0">
                <a:solidFill>
                  <a:srgbClr val="211715"/>
                </a:solidFill>
                <a:latin typeface="Lucida Sans Unicode"/>
                <a:cs typeface="Lucida Sans Unicode"/>
              </a:rPr>
              <a:t>  </a:t>
            </a:r>
            <a:r>
              <a:rPr sz="900" dirty="0">
                <a:solidFill>
                  <a:srgbClr val="211715"/>
                </a:solidFill>
                <a:latin typeface="Lucida Sans Unicode"/>
                <a:cs typeface="Lucida Sans Unicode"/>
              </a:rPr>
              <a:t>escanear</a:t>
            </a:r>
            <a:r>
              <a:rPr sz="900" spc="135" dirty="0">
                <a:solidFill>
                  <a:srgbClr val="211715"/>
                </a:solidFill>
                <a:latin typeface="Lucida Sans Unicode"/>
                <a:cs typeface="Lucida Sans Unicode"/>
              </a:rPr>
              <a:t>  </a:t>
            </a:r>
            <a:r>
              <a:rPr sz="900" dirty="0">
                <a:solidFill>
                  <a:srgbClr val="211715"/>
                </a:solidFill>
                <a:latin typeface="Lucida Sans Unicode"/>
                <a:cs typeface="Lucida Sans Unicode"/>
              </a:rPr>
              <a:t>únicamente</a:t>
            </a:r>
            <a:r>
              <a:rPr sz="900" spc="140" dirty="0">
                <a:solidFill>
                  <a:srgbClr val="211715"/>
                </a:solidFill>
                <a:latin typeface="Lucida Sans Unicode"/>
                <a:cs typeface="Lucida Sans Unicode"/>
              </a:rPr>
              <a:t>  </a:t>
            </a:r>
            <a:r>
              <a:rPr sz="900" dirty="0">
                <a:solidFill>
                  <a:srgbClr val="211715"/>
                </a:solidFill>
                <a:latin typeface="Lucida Sans Unicode"/>
                <a:cs typeface="Lucida Sans Unicode"/>
              </a:rPr>
              <a:t>los</a:t>
            </a:r>
            <a:r>
              <a:rPr sz="900" spc="135" dirty="0">
                <a:solidFill>
                  <a:srgbClr val="211715"/>
                </a:solidFill>
                <a:latin typeface="Lucida Sans Unicode"/>
                <a:cs typeface="Lucida Sans Unicode"/>
              </a:rPr>
              <a:t>  </a:t>
            </a:r>
            <a:r>
              <a:rPr sz="900" spc="-10" dirty="0">
                <a:solidFill>
                  <a:srgbClr val="211715"/>
                </a:solidFill>
                <a:latin typeface="Lucida Sans Unicode"/>
                <a:cs typeface="Lucida Sans Unicode"/>
              </a:rPr>
              <a:t>patrones </a:t>
            </a:r>
            <a:r>
              <a:rPr sz="900" dirty="0">
                <a:solidFill>
                  <a:srgbClr val="211715"/>
                </a:solidFill>
                <a:latin typeface="Lucida Sans Unicode"/>
                <a:cs typeface="Lucida Sans Unicode"/>
              </a:rPr>
              <a:t>codificados</a:t>
            </a:r>
            <a:r>
              <a:rPr sz="900" spc="434"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434" dirty="0">
                <a:solidFill>
                  <a:srgbClr val="211715"/>
                </a:solidFill>
                <a:latin typeface="Lucida Sans Unicode"/>
                <a:cs typeface="Lucida Sans Unicode"/>
              </a:rPr>
              <a:t> </a:t>
            </a:r>
            <a:r>
              <a:rPr sz="900" dirty="0">
                <a:solidFill>
                  <a:srgbClr val="211715"/>
                </a:solidFill>
                <a:latin typeface="Lucida Sans Unicode"/>
                <a:cs typeface="Lucida Sans Unicode"/>
              </a:rPr>
              <a:t>las</a:t>
            </a:r>
            <a:r>
              <a:rPr sz="900" spc="434" dirty="0">
                <a:solidFill>
                  <a:srgbClr val="211715"/>
                </a:solidFill>
                <a:latin typeface="Lucida Sans Unicode"/>
                <a:cs typeface="Lucida Sans Unicode"/>
              </a:rPr>
              <a:t> </a:t>
            </a:r>
            <a:r>
              <a:rPr sz="900" dirty="0">
                <a:solidFill>
                  <a:srgbClr val="211715"/>
                </a:solidFill>
                <a:latin typeface="Lucida Sans Unicode"/>
                <a:cs typeface="Lucida Sans Unicode"/>
              </a:rPr>
              <a:t>superficies</a:t>
            </a:r>
            <a:r>
              <a:rPr sz="900" spc="440" dirty="0">
                <a:solidFill>
                  <a:srgbClr val="211715"/>
                </a:solidFill>
                <a:latin typeface="Lucida Sans Unicode"/>
                <a:cs typeface="Lucida Sans Unicode"/>
              </a:rPr>
              <a:t> </a:t>
            </a:r>
            <a:r>
              <a:rPr sz="900" dirty="0">
                <a:solidFill>
                  <a:srgbClr val="211715"/>
                </a:solidFill>
                <a:latin typeface="Lucida Sans Unicode"/>
                <a:cs typeface="Lucida Sans Unicode"/>
              </a:rPr>
              <a:t>superiores</a:t>
            </a:r>
            <a:r>
              <a:rPr sz="900" spc="434"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434" dirty="0">
                <a:solidFill>
                  <a:srgbClr val="211715"/>
                </a:solidFill>
                <a:latin typeface="Lucida Sans Unicode"/>
                <a:cs typeface="Lucida Sans Unicode"/>
              </a:rPr>
              <a:t> </a:t>
            </a:r>
            <a:r>
              <a:rPr sz="900" spc="-25" dirty="0">
                <a:solidFill>
                  <a:srgbClr val="211715"/>
                </a:solidFill>
                <a:latin typeface="Lucida Sans Unicode"/>
                <a:cs typeface="Lucida Sans Unicode"/>
              </a:rPr>
              <a:t>los </a:t>
            </a:r>
            <a:r>
              <a:rPr sz="900" dirty="0">
                <a:solidFill>
                  <a:srgbClr val="211715"/>
                </a:solidFill>
                <a:latin typeface="Lucida Sans Unicode"/>
                <a:cs typeface="Lucida Sans Unicode"/>
              </a:rPr>
              <a:t>scanbodies.</a:t>
            </a:r>
            <a:r>
              <a:rPr sz="900" spc="315" dirty="0">
                <a:solidFill>
                  <a:srgbClr val="211715"/>
                </a:solidFill>
                <a:latin typeface="Lucida Sans Unicode"/>
                <a:cs typeface="Lucida Sans Unicode"/>
              </a:rPr>
              <a:t> </a:t>
            </a:r>
            <a:r>
              <a:rPr sz="900" dirty="0">
                <a:solidFill>
                  <a:srgbClr val="211715"/>
                </a:solidFill>
                <a:latin typeface="Lucida Sans Unicode"/>
                <a:cs typeface="Lucida Sans Unicode"/>
              </a:rPr>
              <a:t>Este</a:t>
            </a:r>
            <a:r>
              <a:rPr sz="900" spc="315" dirty="0">
                <a:solidFill>
                  <a:srgbClr val="211715"/>
                </a:solidFill>
                <a:latin typeface="Lucida Sans Unicode"/>
                <a:cs typeface="Lucida Sans Unicode"/>
              </a:rPr>
              <a:t> </a:t>
            </a:r>
            <a:r>
              <a:rPr sz="900" dirty="0">
                <a:solidFill>
                  <a:srgbClr val="211715"/>
                </a:solidFill>
                <a:latin typeface="Lucida Sans Unicode"/>
                <a:cs typeface="Lucida Sans Unicode"/>
              </a:rPr>
              <a:t>enfoque</a:t>
            </a:r>
            <a:r>
              <a:rPr sz="900" spc="315" dirty="0">
                <a:solidFill>
                  <a:srgbClr val="211715"/>
                </a:solidFill>
                <a:latin typeface="Lucida Sans Unicode"/>
                <a:cs typeface="Lucida Sans Unicode"/>
              </a:rPr>
              <a:t> </a:t>
            </a:r>
            <a:r>
              <a:rPr sz="900" dirty="0">
                <a:solidFill>
                  <a:srgbClr val="211715"/>
                </a:solidFill>
                <a:latin typeface="Lucida Sans Unicode"/>
                <a:cs typeface="Lucida Sans Unicode"/>
              </a:rPr>
              <a:t>reemplaza</a:t>
            </a:r>
            <a:r>
              <a:rPr sz="900" spc="315" dirty="0">
                <a:solidFill>
                  <a:srgbClr val="211715"/>
                </a:solidFill>
                <a:latin typeface="Lucida Sans Unicode"/>
                <a:cs typeface="Lucida Sans Unicode"/>
              </a:rPr>
              <a:t> </a:t>
            </a:r>
            <a:r>
              <a:rPr sz="900" dirty="0">
                <a:solidFill>
                  <a:srgbClr val="211715"/>
                </a:solidFill>
                <a:latin typeface="Lucida Sans Unicode"/>
                <a:cs typeface="Lucida Sans Unicode"/>
              </a:rPr>
              <a:t>los</a:t>
            </a:r>
            <a:r>
              <a:rPr sz="900" spc="315" dirty="0">
                <a:solidFill>
                  <a:srgbClr val="211715"/>
                </a:solidFill>
                <a:latin typeface="Lucida Sans Unicode"/>
                <a:cs typeface="Lucida Sans Unicode"/>
              </a:rPr>
              <a:t> </a:t>
            </a:r>
            <a:r>
              <a:rPr sz="900" spc="-10" dirty="0">
                <a:solidFill>
                  <a:srgbClr val="211715"/>
                </a:solidFill>
                <a:latin typeface="Lucida Sans Unicode"/>
                <a:cs typeface="Lucida Sans Unicode"/>
              </a:rPr>
              <a:t>métodos </a:t>
            </a:r>
            <a:r>
              <a:rPr sz="900" dirty="0">
                <a:solidFill>
                  <a:srgbClr val="211715"/>
                </a:solidFill>
                <a:latin typeface="Lucida Sans Unicode"/>
                <a:cs typeface="Lucida Sans Unicode"/>
              </a:rPr>
              <a:t>tradicionales</a:t>
            </a:r>
            <a:r>
              <a:rPr sz="900" spc="39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400" dirty="0">
                <a:solidFill>
                  <a:srgbClr val="211715"/>
                </a:solidFill>
                <a:latin typeface="Lucida Sans Unicode"/>
                <a:cs typeface="Lucida Sans Unicode"/>
              </a:rPr>
              <a:t> </a:t>
            </a:r>
            <a:r>
              <a:rPr sz="900" dirty="0">
                <a:solidFill>
                  <a:srgbClr val="211715"/>
                </a:solidFill>
                <a:latin typeface="Lucida Sans Unicode"/>
                <a:cs typeface="Lucida Sans Unicode"/>
              </a:rPr>
              <a:t>escaneo</a:t>
            </a:r>
            <a:r>
              <a:rPr sz="900" spc="400" dirty="0">
                <a:solidFill>
                  <a:srgbClr val="211715"/>
                </a:solidFill>
                <a:latin typeface="Lucida Sans Unicode"/>
                <a:cs typeface="Lucida Sans Unicode"/>
              </a:rPr>
              <a:t> </a:t>
            </a:r>
            <a:r>
              <a:rPr sz="900" dirty="0">
                <a:solidFill>
                  <a:srgbClr val="211715"/>
                </a:solidFill>
                <a:latin typeface="Lucida Sans Unicode"/>
                <a:cs typeface="Lucida Sans Unicode"/>
              </a:rPr>
              <a:t>intraoral</a:t>
            </a:r>
            <a:r>
              <a:rPr sz="900" spc="39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400" dirty="0">
                <a:solidFill>
                  <a:srgbClr val="211715"/>
                </a:solidFill>
                <a:latin typeface="Lucida Sans Unicode"/>
                <a:cs typeface="Lucida Sans Unicode"/>
              </a:rPr>
              <a:t> </a:t>
            </a:r>
            <a:r>
              <a:rPr sz="900" spc="-10" dirty="0">
                <a:solidFill>
                  <a:srgbClr val="211715"/>
                </a:solidFill>
                <a:latin typeface="Lucida Sans Unicode"/>
                <a:cs typeface="Lucida Sans Unicode"/>
              </a:rPr>
              <a:t>scanbodies </a:t>
            </a:r>
            <a:r>
              <a:rPr sz="900" dirty="0">
                <a:solidFill>
                  <a:srgbClr val="211715"/>
                </a:solidFill>
                <a:latin typeface="Lucida Sans Unicode"/>
                <a:cs typeface="Lucida Sans Unicode"/>
              </a:rPr>
              <a:t>desde</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múltiples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ángulos,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simplificando</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acelerando </a:t>
            </a:r>
            <a:r>
              <a:rPr sz="900" dirty="0">
                <a:solidFill>
                  <a:srgbClr val="211715"/>
                </a:solidFill>
                <a:latin typeface="Lucida Sans Unicode"/>
                <a:cs typeface="Lucida Sans Unicode"/>
              </a:rPr>
              <a:t>la</a:t>
            </a:r>
            <a:r>
              <a:rPr sz="900" spc="155" dirty="0">
                <a:solidFill>
                  <a:srgbClr val="211715"/>
                </a:solidFill>
                <a:latin typeface="Lucida Sans Unicode"/>
                <a:cs typeface="Lucida Sans Unicode"/>
              </a:rPr>
              <a:t> </a:t>
            </a:r>
            <a:r>
              <a:rPr sz="900" dirty="0">
                <a:solidFill>
                  <a:srgbClr val="211715"/>
                </a:solidFill>
                <a:latin typeface="Lucida Sans Unicode"/>
                <a:cs typeface="Lucida Sans Unicode"/>
              </a:rPr>
              <a:t>adquisición</a:t>
            </a:r>
            <a:r>
              <a:rPr sz="900" spc="16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160" dirty="0">
                <a:solidFill>
                  <a:srgbClr val="211715"/>
                </a:solidFill>
                <a:latin typeface="Lucida Sans Unicode"/>
                <a:cs typeface="Lucida Sans Unicode"/>
              </a:rPr>
              <a:t> </a:t>
            </a:r>
            <a:r>
              <a:rPr sz="900" dirty="0">
                <a:solidFill>
                  <a:srgbClr val="211715"/>
                </a:solidFill>
                <a:latin typeface="Lucida Sans Unicode"/>
                <a:cs typeface="Lucida Sans Unicode"/>
              </a:rPr>
              <a:t>perfiles</a:t>
            </a:r>
            <a:r>
              <a:rPr sz="900" spc="160" dirty="0">
                <a:solidFill>
                  <a:srgbClr val="211715"/>
                </a:solidFill>
                <a:latin typeface="Lucida Sans Unicode"/>
                <a:cs typeface="Lucida Sans Unicode"/>
              </a:rPr>
              <a:t> </a:t>
            </a:r>
            <a:r>
              <a:rPr sz="900" dirty="0">
                <a:solidFill>
                  <a:srgbClr val="211715"/>
                </a:solidFill>
                <a:latin typeface="Lucida Sans Unicode"/>
                <a:cs typeface="Lucida Sans Unicode"/>
              </a:rPr>
              <a:t>completos</a:t>
            </a:r>
            <a:r>
              <a:rPr sz="900" spc="16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160" dirty="0">
                <a:solidFill>
                  <a:srgbClr val="211715"/>
                </a:solidFill>
                <a:latin typeface="Lucida Sans Unicode"/>
                <a:cs typeface="Lucida Sans Unicode"/>
              </a:rPr>
              <a:t> </a:t>
            </a:r>
            <a:r>
              <a:rPr sz="900" spc="-10" dirty="0">
                <a:solidFill>
                  <a:srgbClr val="211715"/>
                </a:solidFill>
                <a:latin typeface="Lucida Sans Unicode"/>
                <a:cs typeface="Lucida Sans Unicode"/>
              </a:rPr>
              <a:t>scanbodies </a:t>
            </a:r>
            <a:r>
              <a:rPr sz="900" dirty="0">
                <a:solidFill>
                  <a:srgbClr val="211715"/>
                </a:solidFill>
                <a:latin typeface="Lucida Sans Unicode"/>
                <a:cs typeface="Lucida Sans Unicode"/>
              </a:rPr>
              <a:t>con</a:t>
            </a:r>
            <a:r>
              <a:rPr sz="900" spc="-55" dirty="0">
                <a:solidFill>
                  <a:srgbClr val="211715"/>
                </a:solidFill>
                <a:latin typeface="Lucida Sans Unicode"/>
                <a:cs typeface="Lucida Sans Unicode"/>
              </a:rPr>
              <a:t> </a:t>
            </a:r>
            <a:r>
              <a:rPr sz="900" dirty="0">
                <a:solidFill>
                  <a:srgbClr val="211715"/>
                </a:solidFill>
                <a:latin typeface="Lucida Sans Unicode"/>
                <a:cs typeface="Lucida Sans Unicode"/>
              </a:rPr>
              <a:t>mayor</a:t>
            </a:r>
            <a:r>
              <a:rPr sz="900" spc="-55" dirty="0">
                <a:solidFill>
                  <a:srgbClr val="211715"/>
                </a:solidFill>
                <a:latin typeface="Lucida Sans Unicode"/>
                <a:cs typeface="Lucida Sans Unicode"/>
              </a:rPr>
              <a:t> </a:t>
            </a:r>
            <a:r>
              <a:rPr sz="900" spc="-10" dirty="0">
                <a:solidFill>
                  <a:srgbClr val="211715"/>
                </a:solidFill>
                <a:latin typeface="Lucida Sans Unicode"/>
                <a:cs typeface="Lucida Sans Unicode"/>
              </a:rPr>
              <a:t>eficiencia</a:t>
            </a:r>
            <a:r>
              <a:rPr sz="900" spc="-5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55" dirty="0">
                <a:solidFill>
                  <a:srgbClr val="211715"/>
                </a:solidFill>
                <a:latin typeface="Lucida Sans Unicode"/>
                <a:cs typeface="Lucida Sans Unicode"/>
              </a:rPr>
              <a:t> </a:t>
            </a:r>
            <a:r>
              <a:rPr sz="900" spc="-10" dirty="0">
                <a:solidFill>
                  <a:srgbClr val="211715"/>
                </a:solidFill>
                <a:latin typeface="Lucida Sans Unicode"/>
                <a:cs typeface="Lucida Sans Unicode"/>
              </a:rPr>
              <a:t>precisión.</a:t>
            </a:r>
            <a:endParaRPr sz="900">
              <a:latin typeface="Lucida Sans Unicode"/>
              <a:cs typeface="Lucida Sans Unicode"/>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50" dirty="0"/>
              <a:t>Beneficios</a:t>
            </a:r>
            <a:r>
              <a:rPr spc="-95" dirty="0"/>
              <a:t> </a:t>
            </a:r>
            <a:r>
              <a:rPr spc="-65" dirty="0"/>
              <a:t>de</a:t>
            </a:r>
            <a:r>
              <a:rPr spc="-95" dirty="0"/>
              <a:t> </a:t>
            </a:r>
            <a:r>
              <a:rPr spc="-10" dirty="0"/>
              <a:t>la</a:t>
            </a:r>
            <a:r>
              <a:rPr spc="-95" dirty="0"/>
              <a:t> </a:t>
            </a:r>
            <a:r>
              <a:rPr spc="-70" dirty="0"/>
              <a:t>tecnología</a:t>
            </a:r>
            <a:r>
              <a:rPr spc="-95" dirty="0"/>
              <a:t> </a:t>
            </a:r>
            <a:r>
              <a:rPr spc="-25" dirty="0"/>
              <a:t>IPG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0" y="9"/>
            <a:ext cx="7562850" cy="7562850"/>
            <a:chOff x="200" y="9"/>
            <a:chExt cx="7562850" cy="7562850"/>
          </a:xfrm>
        </p:grpSpPr>
        <p:pic>
          <p:nvPicPr>
            <p:cNvPr id="3" name="object 3"/>
            <p:cNvPicPr/>
            <p:nvPr/>
          </p:nvPicPr>
          <p:blipFill>
            <a:blip r:embed="rId2" cstate="print"/>
            <a:stretch>
              <a:fillRect/>
            </a:stretch>
          </p:blipFill>
          <p:spPr>
            <a:xfrm>
              <a:off x="200" y="9"/>
              <a:ext cx="7562649" cy="7562840"/>
            </a:xfrm>
            <a:prstGeom prst="rect">
              <a:avLst/>
            </a:prstGeom>
          </p:spPr>
        </p:pic>
        <p:sp>
          <p:nvSpPr>
            <p:cNvPr id="4" name="object 4"/>
            <p:cNvSpPr/>
            <p:nvPr/>
          </p:nvSpPr>
          <p:spPr>
            <a:xfrm>
              <a:off x="4083129" y="6264134"/>
              <a:ext cx="1861820" cy="60325"/>
            </a:xfrm>
            <a:custGeom>
              <a:avLst/>
              <a:gdLst/>
              <a:ahLst/>
              <a:cxnLst/>
              <a:rect l="l" t="t" r="r" b="b"/>
              <a:pathLst>
                <a:path w="1861820" h="60325">
                  <a:moveTo>
                    <a:pt x="187960" y="7873"/>
                  </a:moveTo>
                  <a:lnTo>
                    <a:pt x="1778" y="7873"/>
                  </a:lnTo>
                  <a:lnTo>
                    <a:pt x="0" y="6096"/>
                  </a:lnTo>
                  <a:lnTo>
                    <a:pt x="0" y="3937"/>
                  </a:lnTo>
                  <a:lnTo>
                    <a:pt x="1720" y="127"/>
                  </a:lnTo>
                  <a:lnTo>
                    <a:pt x="1778" y="0"/>
                  </a:lnTo>
                  <a:lnTo>
                    <a:pt x="194056" y="0"/>
                  </a:lnTo>
                  <a:lnTo>
                    <a:pt x="195834" y="1777"/>
                  </a:lnTo>
                  <a:lnTo>
                    <a:pt x="195834" y="3937"/>
                  </a:lnTo>
                  <a:lnTo>
                    <a:pt x="187960" y="3937"/>
                  </a:lnTo>
                  <a:lnTo>
                    <a:pt x="187960" y="7873"/>
                  </a:lnTo>
                  <a:close/>
                </a:path>
                <a:path w="1861820" h="60325">
                  <a:moveTo>
                    <a:pt x="201005" y="55879"/>
                  </a:moveTo>
                  <a:lnTo>
                    <a:pt x="195834" y="55879"/>
                  </a:lnTo>
                  <a:lnTo>
                    <a:pt x="195834" y="49612"/>
                  </a:lnTo>
                  <a:lnTo>
                    <a:pt x="297815" y="127"/>
                  </a:lnTo>
                  <a:lnTo>
                    <a:pt x="298450" y="0"/>
                  </a:lnTo>
                  <a:lnTo>
                    <a:pt x="1859791" y="0"/>
                  </a:lnTo>
                  <a:lnTo>
                    <a:pt x="1861471" y="1777"/>
                  </a:lnTo>
                  <a:lnTo>
                    <a:pt x="1861471" y="3937"/>
                  </a:lnTo>
                  <a:lnTo>
                    <a:pt x="299085" y="3937"/>
                  </a:lnTo>
                  <a:lnTo>
                    <a:pt x="299085" y="7873"/>
                  </a:lnTo>
                  <a:lnTo>
                    <a:pt x="299951" y="7873"/>
                  </a:lnTo>
                  <a:lnTo>
                    <a:pt x="201005" y="55879"/>
                  </a:lnTo>
                  <a:close/>
                </a:path>
                <a:path w="1861820" h="60325">
                  <a:moveTo>
                    <a:pt x="192405" y="59956"/>
                  </a:moveTo>
                  <a:lnTo>
                    <a:pt x="191197" y="59956"/>
                  </a:lnTo>
                  <a:lnTo>
                    <a:pt x="189865" y="59182"/>
                  </a:lnTo>
                  <a:lnTo>
                    <a:pt x="187960" y="57150"/>
                  </a:lnTo>
                  <a:lnTo>
                    <a:pt x="187960" y="3937"/>
                  </a:lnTo>
                  <a:lnTo>
                    <a:pt x="191897" y="3937"/>
                  </a:lnTo>
                  <a:lnTo>
                    <a:pt x="191897" y="7873"/>
                  </a:lnTo>
                  <a:lnTo>
                    <a:pt x="195834" y="7873"/>
                  </a:lnTo>
                  <a:lnTo>
                    <a:pt x="195834" y="49612"/>
                  </a:lnTo>
                  <a:lnTo>
                    <a:pt x="190246" y="52324"/>
                  </a:lnTo>
                  <a:lnTo>
                    <a:pt x="191897" y="55879"/>
                  </a:lnTo>
                  <a:lnTo>
                    <a:pt x="201005" y="55879"/>
                  </a:lnTo>
                  <a:lnTo>
                    <a:pt x="193675" y="59436"/>
                  </a:lnTo>
                  <a:lnTo>
                    <a:pt x="192405" y="59956"/>
                  </a:lnTo>
                  <a:close/>
                </a:path>
                <a:path w="1861820" h="60325">
                  <a:moveTo>
                    <a:pt x="195834" y="7873"/>
                  </a:moveTo>
                  <a:lnTo>
                    <a:pt x="191897" y="7873"/>
                  </a:lnTo>
                  <a:lnTo>
                    <a:pt x="191897" y="3937"/>
                  </a:lnTo>
                  <a:lnTo>
                    <a:pt x="195834" y="3937"/>
                  </a:lnTo>
                  <a:lnTo>
                    <a:pt x="195834" y="7873"/>
                  </a:lnTo>
                  <a:close/>
                </a:path>
                <a:path w="1861820" h="60325">
                  <a:moveTo>
                    <a:pt x="299951" y="7873"/>
                  </a:moveTo>
                  <a:lnTo>
                    <a:pt x="299085" y="7873"/>
                  </a:lnTo>
                  <a:lnTo>
                    <a:pt x="299085" y="3937"/>
                  </a:lnTo>
                  <a:lnTo>
                    <a:pt x="300736" y="7492"/>
                  </a:lnTo>
                  <a:lnTo>
                    <a:pt x="299951" y="7873"/>
                  </a:lnTo>
                  <a:close/>
                </a:path>
                <a:path w="1861820" h="60325">
                  <a:moveTo>
                    <a:pt x="1859791" y="7873"/>
                  </a:moveTo>
                  <a:lnTo>
                    <a:pt x="299951" y="7873"/>
                  </a:lnTo>
                  <a:lnTo>
                    <a:pt x="300736" y="7492"/>
                  </a:lnTo>
                  <a:lnTo>
                    <a:pt x="299085" y="3937"/>
                  </a:lnTo>
                  <a:lnTo>
                    <a:pt x="1861471" y="3937"/>
                  </a:lnTo>
                  <a:lnTo>
                    <a:pt x="1859791" y="7873"/>
                  </a:lnTo>
                  <a:close/>
                </a:path>
                <a:path w="1861820" h="60325">
                  <a:moveTo>
                    <a:pt x="195834" y="55879"/>
                  </a:moveTo>
                  <a:lnTo>
                    <a:pt x="191897" y="55879"/>
                  </a:lnTo>
                  <a:lnTo>
                    <a:pt x="190246" y="52324"/>
                  </a:lnTo>
                  <a:lnTo>
                    <a:pt x="195834" y="49612"/>
                  </a:lnTo>
                  <a:lnTo>
                    <a:pt x="195834" y="55879"/>
                  </a:lnTo>
                  <a:close/>
                </a:path>
              </a:pathLst>
            </a:custGeom>
            <a:solidFill>
              <a:srgbClr val="727070"/>
            </a:solidFill>
          </p:spPr>
          <p:txBody>
            <a:bodyPr wrap="square" lIns="0" tIns="0" rIns="0" bIns="0" rtlCol="0"/>
            <a:lstStyle/>
            <a:p>
              <a:endParaRPr/>
            </a:p>
          </p:txBody>
        </p:sp>
        <p:pic>
          <p:nvPicPr>
            <p:cNvPr id="5" name="object 5"/>
            <p:cNvPicPr/>
            <p:nvPr/>
          </p:nvPicPr>
          <p:blipFill>
            <a:blip r:embed="rId3" cstate="print"/>
            <a:stretch>
              <a:fillRect/>
            </a:stretch>
          </p:blipFill>
          <p:spPr>
            <a:xfrm>
              <a:off x="3940854" y="756000"/>
              <a:ext cx="3192371" cy="1625871"/>
            </a:xfrm>
            <a:prstGeom prst="rect">
              <a:avLst/>
            </a:prstGeom>
          </p:spPr>
        </p:pic>
        <p:pic>
          <p:nvPicPr>
            <p:cNvPr id="6" name="object 6"/>
            <p:cNvPicPr/>
            <p:nvPr/>
          </p:nvPicPr>
          <p:blipFill>
            <a:blip r:embed="rId4" cstate="print"/>
            <a:stretch>
              <a:fillRect/>
            </a:stretch>
          </p:blipFill>
          <p:spPr>
            <a:xfrm>
              <a:off x="353612" y="755999"/>
              <a:ext cx="3422030" cy="2234795"/>
            </a:xfrm>
            <a:prstGeom prst="rect">
              <a:avLst/>
            </a:prstGeom>
          </p:spPr>
        </p:pic>
      </p:grpSp>
      <p:sp>
        <p:nvSpPr>
          <p:cNvPr id="7" name="object 7"/>
          <p:cNvSpPr txBox="1"/>
          <p:nvPr/>
        </p:nvSpPr>
        <p:spPr>
          <a:xfrm>
            <a:off x="577992" y="746896"/>
            <a:ext cx="3094990" cy="2207260"/>
          </a:xfrm>
          <a:prstGeom prst="rect">
            <a:avLst/>
          </a:prstGeom>
        </p:spPr>
        <p:txBody>
          <a:bodyPr vert="horz" wrap="square" lIns="0" tIns="101600" rIns="0" bIns="0" rtlCol="0">
            <a:spAutoFit/>
          </a:bodyPr>
          <a:lstStyle/>
          <a:p>
            <a:pPr marL="55244">
              <a:lnSpc>
                <a:spcPct val="100000"/>
              </a:lnSpc>
              <a:spcBef>
                <a:spcPts val="800"/>
              </a:spcBef>
            </a:pPr>
            <a:r>
              <a:rPr sz="1100" spc="-10" dirty="0">
                <a:solidFill>
                  <a:srgbClr val="2E6BAE"/>
                </a:solidFill>
                <a:latin typeface="Lucida Sans Unicode"/>
                <a:cs typeface="Lucida Sans Unicode"/>
              </a:rPr>
              <a:t>Flujo</a:t>
            </a:r>
            <a:r>
              <a:rPr sz="1100" spc="-55" dirty="0">
                <a:solidFill>
                  <a:srgbClr val="2E6BAE"/>
                </a:solidFill>
                <a:latin typeface="Lucida Sans Unicode"/>
                <a:cs typeface="Lucida Sans Unicode"/>
              </a:rPr>
              <a:t> </a:t>
            </a:r>
            <a:r>
              <a:rPr sz="1100" dirty="0">
                <a:solidFill>
                  <a:srgbClr val="2E6BAE"/>
                </a:solidFill>
                <a:latin typeface="Lucida Sans Unicode"/>
                <a:cs typeface="Lucida Sans Unicode"/>
              </a:rPr>
              <a:t>de</a:t>
            </a:r>
            <a:r>
              <a:rPr sz="1100" spc="-55" dirty="0">
                <a:solidFill>
                  <a:srgbClr val="2E6BAE"/>
                </a:solidFill>
                <a:latin typeface="Lucida Sans Unicode"/>
                <a:cs typeface="Lucida Sans Unicode"/>
              </a:rPr>
              <a:t> </a:t>
            </a:r>
            <a:r>
              <a:rPr sz="1100" dirty="0">
                <a:solidFill>
                  <a:srgbClr val="2E6BAE"/>
                </a:solidFill>
                <a:latin typeface="Lucida Sans Unicode"/>
                <a:cs typeface="Lucida Sans Unicode"/>
              </a:rPr>
              <a:t>trabajo</a:t>
            </a:r>
            <a:r>
              <a:rPr sz="1100" spc="-55" dirty="0">
                <a:solidFill>
                  <a:srgbClr val="2E6BAE"/>
                </a:solidFill>
                <a:latin typeface="Lucida Sans Unicode"/>
                <a:cs typeface="Lucida Sans Unicode"/>
              </a:rPr>
              <a:t> </a:t>
            </a:r>
            <a:r>
              <a:rPr sz="1100" spc="-10" dirty="0">
                <a:solidFill>
                  <a:srgbClr val="2E6BAE"/>
                </a:solidFill>
                <a:latin typeface="Lucida Sans Unicode"/>
                <a:cs typeface="Lucida Sans Unicode"/>
              </a:rPr>
              <a:t>simplificado</a:t>
            </a:r>
            <a:endParaRPr sz="1100">
              <a:latin typeface="Lucida Sans Unicode"/>
              <a:cs typeface="Lucida Sans Unicode"/>
            </a:endParaRPr>
          </a:p>
          <a:p>
            <a:pPr marL="12700" marR="5080">
              <a:lnSpc>
                <a:spcPct val="125000"/>
              </a:lnSpc>
              <a:spcBef>
                <a:spcPts val="305"/>
              </a:spcBef>
            </a:pPr>
            <a:r>
              <a:rPr sz="900" dirty="0">
                <a:solidFill>
                  <a:srgbClr val="211715"/>
                </a:solidFill>
                <a:latin typeface="Lucida Sans Unicode"/>
                <a:cs typeface="Lucida Sans Unicode"/>
              </a:rPr>
              <a:t>El</a:t>
            </a:r>
            <a:r>
              <a:rPr sz="900" spc="-45" dirty="0">
                <a:solidFill>
                  <a:srgbClr val="211715"/>
                </a:solidFill>
                <a:latin typeface="Lucida Sans Unicode"/>
                <a:cs typeface="Lucida Sans Unicode"/>
              </a:rPr>
              <a:t> </a:t>
            </a:r>
            <a:r>
              <a:rPr sz="900" spc="-10" dirty="0">
                <a:solidFill>
                  <a:srgbClr val="211715"/>
                </a:solidFill>
                <a:latin typeface="Lucida Sans Unicode"/>
                <a:cs typeface="Lucida Sans Unicode"/>
              </a:rPr>
              <a:t>sistema</a:t>
            </a:r>
            <a:r>
              <a:rPr sz="900" spc="-35" dirty="0">
                <a:solidFill>
                  <a:srgbClr val="211715"/>
                </a:solidFill>
                <a:latin typeface="Lucida Sans Unicode"/>
                <a:cs typeface="Lucida Sans Unicode"/>
              </a:rPr>
              <a:t> </a:t>
            </a:r>
            <a:r>
              <a:rPr sz="900" spc="-70" dirty="0">
                <a:solidFill>
                  <a:srgbClr val="211715"/>
                </a:solidFill>
                <a:latin typeface="Lucida Sans Unicode"/>
                <a:cs typeface="Lucida Sans Unicode"/>
              </a:rPr>
              <a:t>2</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35" dirty="0">
                <a:solidFill>
                  <a:srgbClr val="211715"/>
                </a:solidFill>
                <a:latin typeface="Lucida Sans Unicode"/>
                <a:cs typeface="Lucida Sans Unicode"/>
              </a:rPr>
              <a:t> </a:t>
            </a:r>
            <a:r>
              <a:rPr sz="900" spc="-70" dirty="0">
                <a:solidFill>
                  <a:srgbClr val="211715"/>
                </a:solidFill>
                <a:latin typeface="Lucida Sans Unicode"/>
                <a:cs typeface="Lucida Sans Unicode"/>
              </a:rPr>
              <a:t>1</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Aoralscan</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Elite</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ofrece</a:t>
            </a:r>
            <a:r>
              <a:rPr sz="900" spc="-35" dirty="0">
                <a:solidFill>
                  <a:srgbClr val="211715"/>
                </a:solidFill>
                <a:latin typeface="Lucida Sans Unicode"/>
                <a:cs typeface="Lucida Sans Unicode"/>
              </a:rPr>
              <a:t> </a:t>
            </a:r>
            <a:r>
              <a:rPr sz="900" spc="-25" dirty="0">
                <a:solidFill>
                  <a:srgbClr val="211715"/>
                </a:solidFill>
                <a:latin typeface="Lucida Sans Unicode"/>
                <a:cs typeface="Lucida Sans Unicode"/>
              </a:rPr>
              <a:t>una </a:t>
            </a:r>
            <a:r>
              <a:rPr sz="900" spc="-10" dirty="0">
                <a:solidFill>
                  <a:srgbClr val="211715"/>
                </a:solidFill>
                <a:latin typeface="Lucida Sans Unicode"/>
                <a:cs typeface="Lucida Sans Unicode"/>
              </a:rPr>
              <a:t>combinación</a:t>
            </a:r>
            <a:r>
              <a:rPr sz="900" spc="-50" dirty="0">
                <a:solidFill>
                  <a:srgbClr val="211715"/>
                </a:solidFill>
                <a:latin typeface="Lucida Sans Unicode"/>
                <a:cs typeface="Lucida Sans Unicode"/>
              </a:rPr>
              <a:t> </a:t>
            </a:r>
            <a:r>
              <a:rPr sz="900" dirty="0">
                <a:solidFill>
                  <a:srgbClr val="211715"/>
                </a:solidFill>
                <a:latin typeface="Lucida Sans Unicode"/>
                <a:cs typeface="Lucida Sans Unicode"/>
              </a:rPr>
              <a:t>perfecta</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50" dirty="0">
                <a:solidFill>
                  <a:srgbClr val="211715"/>
                </a:solidFill>
                <a:latin typeface="Lucida Sans Unicode"/>
                <a:cs typeface="Lucida Sans Unicode"/>
              </a:rPr>
              <a:t> </a:t>
            </a:r>
            <a:r>
              <a:rPr sz="900" dirty="0">
                <a:solidFill>
                  <a:srgbClr val="211715"/>
                </a:solidFill>
                <a:latin typeface="Lucida Sans Unicode"/>
                <a:cs typeface="Lucida Sans Unicode"/>
              </a:rPr>
              <a:t>escaneo</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intraoral</a:t>
            </a:r>
            <a:r>
              <a:rPr sz="900" spc="-50" dirty="0">
                <a:solidFill>
                  <a:srgbClr val="211715"/>
                </a:solidFill>
                <a:latin typeface="Lucida Sans Unicode"/>
                <a:cs typeface="Lucida Sans Unicode"/>
              </a:rPr>
              <a:t> y </a:t>
            </a:r>
            <a:r>
              <a:rPr sz="900" spc="-10" dirty="0">
                <a:solidFill>
                  <a:srgbClr val="211715"/>
                </a:solidFill>
                <a:latin typeface="Lucida Sans Unicode"/>
                <a:cs typeface="Lucida Sans Unicode"/>
              </a:rPr>
              <a:t>funcionalidades</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fotogrametría.</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integración</a:t>
            </a:r>
            <a:r>
              <a:rPr sz="900" spc="-25" dirty="0">
                <a:solidFill>
                  <a:srgbClr val="211715"/>
                </a:solidFill>
                <a:latin typeface="Lucida Sans Unicode"/>
                <a:cs typeface="Lucida Sans Unicode"/>
              </a:rPr>
              <a:t> de </a:t>
            </a:r>
            <a:r>
              <a:rPr sz="900" spc="-10" dirty="0">
                <a:solidFill>
                  <a:srgbClr val="211715"/>
                </a:solidFill>
                <a:latin typeface="Lucida Sans Unicode"/>
                <a:cs typeface="Lucida Sans Unicode"/>
              </a:rPr>
              <a:t>estos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dos</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procesos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en</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una</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sola</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unidad</a:t>
            </a:r>
            <a:r>
              <a:rPr sz="900" spc="-40" dirty="0">
                <a:solidFill>
                  <a:srgbClr val="211715"/>
                </a:solidFill>
                <a:latin typeface="Lucida Sans Unicode"/>
                <a:cs typeface="Lucida Sans Unicode"/>
              </a:rPr>
              <a:t> </a:t>
            </a:r>
            <a:r>
              <a:rPr sz="900" spc="-20" dirty="0">
                <a:solidFill>
                  <a:srgbClr val="211715"/>
                </a:solidFill>
                <a:latin typeface="Lucida Sans Unicode"/>
                <a:cs typeface="Lucida Sans Unicode"/>
              </a:rPr>
              <a:t>simplifica</a:t>
            </a:r>
            <a:r>
              <a:rPr sz="900" spc="-35" dirty="0">
                <a:solidFill>
                  <a:srgbClr val="211715"/>
                </a:solidFill>
                <a:latin typeface="Lucida Sans Unicode"/>
                <a:cs typeface="Lucida Sans Unicode"/>
              </a:rPr>
              <a:t> </a:t>
            </a:r>
            <a:r>
              <a:rPr sz="900" spc="-25" dirty="0">
                <a:solidFill>
                  <a:srgbClr val="211715"/>
                </a:solidFill>
                <a:latin typeface="Lucida Sans Unicode"/>
                <a:cs typeface="Lucida Sans Unicode"/>
              </a:rPr>
              <a:t>los </a:t>
            </a:r>
            <a:r>
              <a:rPr sz="900" spc="-20" dirty="0">
                <a:solidFill>
                  <a:srgbClr val="211715"/>
                </a:solidFill>
                <a:latin typeface="Lucida Sans Unicode"/>
                <a:cs typeface="Lucida Sans Unicode"/>
              </a:rPr>
              <a:t>flujos</a:t>
            </a:r>
            <a:r>
              <a:rPr sz="900" spc="-4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trabajo</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dentales,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ahorrando</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tiempo</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recursos. </a:t>
            </a:r>
            <a:r>
              <a:rPr sz="900" dirty="0">
                <a:solidFill>
                  <a:srgbClr val="211715"/>
                </a:solidFill>
                <a:latin typeface="Lucida Sans Unicode"/>
                <a:cs typeface="Lucida Sans Unicode"/>
              </a:rPr>
              <a:t>La</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avanzada</a:t>
            </a:r>
            <a:r>
              <a:rPr sz="900" spc="-20" dirty="0">
                <a:solidFill>
                  <a:srgbClr val="211715"/>
                </a:solidFill>
                <a:latin typeface="Lucida Sans Unicode"/>
                <a:cs typeface="Lucida Sans Unicode"/>
              </a:rPr>
              <a:t> tecnología </a:t>
            </a:r>
            <a:r>
              <a:rPr sz="900" dirty="0">
                <a:solidFill>
                  <a:srgbClr val="211715"/>
                </a:solidFill>
                <a:latin typeface="Lucida Sans Unicode"/>
                <a:cs typeface="Lucida Sans Unicode"/>
              </a:rPr>
              <a:t>de</a:t>
            </a:r>
            <a:r>
              <a:rPr sz="900" spc="-20" dirty="0">
                <a:solidFill>
                  <a:srgbClr val="211715"/>
                </a:solidFill>
                <a:latin typeface="Lucida Sans Unicode"/>
                <a:cs typeface="Lucida Sans Unicode"/>
              </a:rPr>
              <a:t> </a:t>
            </a:r>
            <a:r>
              <a:rPr sz="900" spc="-10" dirty="0">
                <a:solidFill>
                  <a:srgbClr val="211715"/>
                </a:solidFill>
                <a:latin typeface="Lucida Sans Unicode"/>
                <a:cs typeface="Lucida Sans Unicode"/>
              </a:rPr>
              <a:t>Elite</a:t>
            </a:r>
            <a:r>
              <a:rPr sz="900" spc="-20" dirty="0">
                <a:solidFill>
                  <a:srgbClr val="211715"/>
                </a:solidFill>
                <a:latin typeface="Lucida Sans Unicode"/>
                <a:cs typeface="Lucida Sans Unicode"/>
              </a:rPr>
              <a:t> </a:t>
            </a:r>
            <a:r>
              <a:rPr sz="900" dirty="0">
                <a:solidFill>
                  <a:srgbClr val="211715"/>
                </a:solidFill>
                <a:latin typeface="Lucida Sans Unicode"/>
                <a:cs typeface="Lucida Sans Unicode"/>
              </a:rPr>
              <a:t>captura</a:t>
            </a:r>
            <a:r>
              <a:rPr sz="900" spc="-20" dirty="0">
                <a:solidFill>
                  <a:srgbClr val="211715"/>
                </a:solidFill>
                <a:latin typeface="Lucida Sans Unicode"/>
                <a:cs typeface="Lucida Sans Unicode"/>
              </a:rPr>
              <a:t> </a:t>
            </a:r>
            <a:r>
              <a:rPr sz="900" spc="-10" dirty="0">
                <a:solidFill>
                  <a:srgbClr val="211715"/>
                </a:solidFill>
                <a:latin typeface="Lucida Sans Unicode"/>
                <a:cs typeface="Lucida Sans Unicode"/>
              </a:rPr>
              <a:t>modelos</a:t>
            </a:r>
            <a:r>
              <a:rPr sz="900" spc="-20" dirty="0">
                <a:solidFill>
                  <a:srgbClr val="211715"/>
                </a:solidFill>
                <a:latin typeface="Lucida Sans Unicode"/>
                <a:cs typeface="Lucida Sans Unicode"/>
              </a:rPr>
              <a:t> </a:t>
            </a:r>
            <a:r>
              <a:rPr sz="900" spc="-35" dirty="0">
                <a:solidFill>
                  <a:srgbClr val="211715"/>
                </a:solidFill>
                <a:latin typeface="Lucida Sans Unicode"/>
                <a:cs typeface="Lucida Sans Unicode"/>
              </a:rPr>
              <a:t>3D</a:t>
            </a:r>
            <a:r>
              <a:rPr sz="900" spc="-25" dirty="0">
                <a:solidFill>
                  <a:srgbClr val="211715"/>
                </a:solidFill>
                <a:latin typeface="Lucida Sans Unicode"/>
                <a:cs typeface="Lucida Sans Unicode"/>
              </a:rPr>
              <a:t> de </a:t>
            </a:r>
            <a:r>
              <a:rPr sz="900" dirty="0">
                <a:solidFill>
                  <a:srgbClr val="211715"/>
                </a:solidFill>
                <a:latin typeface="Lucida Sans Unicode"/>
                <a:cs typeface="Lucida Sans Unicode"/>
              </a:rPr>
              <a:t>alta</a:t>
            </a:r>
            <a:r>
              <a:rPr sz="900" spc="-30" dirty="0">
                <a:solidFill>
                  <a:srgbClr val="211715"/>
                </a:solidFill>
                <a:latin typeface="Lucida Sans Unicode"/>
                <a:cs typeface="Lucida Sans Unicode"/>
              </a:rPr>
              <a:t> </a:t>
            </a:r>
            <a:r>
              <a:rPr sz="900" spc="-20" dirty="0">
                <a:solidFill>
                  <a:srgbClr val="211715"/>
                </a:solidFill>
                <a:latin typeface="Lucida Sans Unicode"/>
                <a:cs typeface="Lucida Sans Unicode"/>
              </a:rPr>
              <a:t>precisión,</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lo</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que</a:t>
            </a:r>
            <a:r>
              <a:rPr sz="900" spc="-30" dirty="0">
                <a:solidFill>
                  <a:srgbClr val="211715"/>
                </a:solidFill>
                <a:latin typeface="Lucida Sans Unicode"/>
                <a:cs typeface="Lucida Sans Unicode"/>
              </a:rPr>
              <a:t> </a:t>
            </a:r>
            <a:r>
              <a:rPr sz="900" spc="-20" dirty="0">
                <a:solidFill>
                  <a:srgbClr val="211715"/>
                </a:solidFill>
                <a:latin typeface="Lucida Sans Unicode"/>
                <a:cs typeface="Lucida Sans Unicode"/>
              </a:rPr>
              <a:t>facilita</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un</a:t>
            </a:r>
            <a:r>
              <a:rPr sz="900" spc="-25" dirty="0">
                <a:solidFill>
                  <a:srgbClr val="211715"/>
                </a:solidFill>
                <a:latin typeface="Lucida Sans Unicode"/>
                <a:cs typeface="Lucida Sans Unicode"/>
              </a:rPr>
              <a:t> </a:t>
            </a:r>
            <a:r>
              <a:rPr sz="900" spc="-20" dirty="0">
                <a:solidFill>
                  <a:srgbClr val="211715"/>
                </a:solidFill>
                <a:latin typeface="Lucida Sans Unicode"/>
                <a:cs typeface="Lucida Sans Unicode"/>
              </a:rPr>
              <a:t>diagnóstico</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30" dirty="0">
                <a:solidFill>
                  <a:srgbClr val="211715"/>
                </a:solidFill>
                <a:latin typeface="Lucida Sans Unicode"/>
                <a:cs typeface="Lucida Sans Unicode"/>
              </a:rPr>
              <a:t> </a:t>
            </a:r>
            <a:r>
              <a:rPr sz="900" spc="-25" dirty="0">
                <a:solidFill>
                  <a:srgbClr val="211715"/>
                </a:solidFill>
                <a:latin typeface="Lucida Sans Unicode"/>
                <a:cs typeface="Lucida Sans Unicode"/>
              </a:rPr>
              <a:t>una </a:t>
            </a:r>
            <a:r>
              <a:rPr sz="900" spc="-20" dirty="0">
                <a:solidFill>
                  <a:srgbClr val="211715"/>
                </a:solidFill>
                <a:latin typeface="Lucida Sans Unicode"/>
                <a:cs typeface="Lucida Sans Unicode"/>
              </a:rPr>
              <a:t>planificación </a:t>
            </a:r>
            <a:r>
              <a:rPr sz="900" dirty="0">
                <a:solidFill>
                  <a:srgbClr val="211715"/>
                </a:solidFill>
                <a:latin typeface="Lucida Sans Unicode"/>
                <a:cs typeface="Lucida Sans Unicode"/>
              </a:rPr>
              <a:t>del</a:t>
            </a:r>
            <a:r>
              <a:rPr sz="900" spc="-20" dirty="0">
                <a:solidFill>
                  <a:srgbClr val="211715"/>
                </a:solidFill>
                <a:latin typeface="Lucida Sans Unicode"/>
                <a:cs typeface="Lucida Sans Unicode"/>
              </a:rPr>
              <a:t> </a:t>
            </a:r>
            <a:r>
              <a:rPr sz="900" dirty="0">
                <a:solidFill>
                  <a:srgbClr val="211715"/>
                </a:solidFill>
                <a:latin typeface="Lucida Sans Unicode"/>
                <a:cs typeface="Lucida Sans Unicode"/>
              </a:rPr>
              <a:t>tratamiento</a:t>
            </a:r>
            <a:r>
              <a:rPr sz="900" spc="-15" dirty="0">
                <a:solidFill>
                  <a:srgbClr val="211715"/>
                </a:solidFill>
                <a:latin typeface="Lucida Sans Unicode"/>
                <a:cs typeface="Lucida Sans Unicode"/>
              </a:rPr>
              <a:t> </a:t>
            </a:r>
            <a:r>
              <a:rPr sz="900" dirty="0">
                <a:solidFill>
                  <a:srgbClr val="211715"/>
                </a:solidFill>
                <a:latin typeface="Lucida Sans Unicode"/>
                <a:cs typeface="Lucida Sans Unicode"/>
              </a:rPr>
              <a:t>más</a:t>
            </a:r>
            <a:r>
              <a:rPr sz="900" spc="-20" dirty="0">
                <a:solidFill>
                  <a:srgbClr val="211715"/>
                </a:solidFill>
                <a:latin typeface="Lucida Sans Unicode"/>
                <a:cs typeface="Lucida Sans Unicode"/>
              </a:rPr>
              <a:t> precisos. </a:t>
            </a:r>
            <a:r>
              <a:rPr sz="900" spc="-25" dirty="0">
                <a:solidFill>
                  <a:srgbClr val="211715"/>
                </a:solidFill>
                <a:latin typeface="Lucida Sans Unicode"/>
                <a:cs typeface="Lucida Sans Unicode"/>
              </a:rPr>
              <a:t>Los</a:t>
            </a:r>
            <a:r>
              <a:rPr sz="900" spc="500" dirty="0">
                <a:solidFill>
                  <a:srgbClr val="211715"/>
                </a:solidFill>
                <a:latin typeface="Lucida Sans Unicode"/>
                <a:cs typeface="Lucida Sans Unicode"/>
              </a:rPr>
              <a:t> </a:t>
            </a:r>
            <a:r>
              <a:rPr sz="900" spc="-10" dirty="0">
                <a:solidFill>
                  <a:srgbClr val="211715"/>
                </a:solidFill>
                <a:latin typeface="Lucida Sans Unicode"/>
                <a:cs typeface="Lucida Sans Unicode"/>
              </a:rPr>
              <a:t>dentistas</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se</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benefician</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una</a:t>
            </a:r>
            <a:r>
              <a:rPr sz="900" spc="-40" dirty="0">
                <a:solidFill>
                  <a:srgbClr val="211715"/>
                </a:solidFill>
                <a:latin typeface="Lucida Sans Unicode"/>
                <a:cs typeface="Lucida Sans Unicode"/>
              </a:rPr>
              <a:t> </a:t>
            </a:r>
            <a:r>
              <a:rPr sz="900" spc="-10" dirty="0">
                <a:solidFill>
                  <a:srgbClr val="211715"/>
                </a:solidFill>
                <a:latin typeface="Lucida Sans Unicode"/>
                <a:cs typeface="Lucida Sans Unicode"/>
              </a:rPr>
              <a:t>interfaz</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intuitiva</a:t>
            </a:r>
            <a:r>
              <a:rPr sz="900" spc="-40" dirty="0">
                <a:solidFill>
                  <a:srgbClr val="211715"/>
                </a:solidFill>
                <a:latin typeface="Lucida Sans Unicode"/>
                <a:cs typeface="Lucida Sans Unicode"/>
              </a:rPr>
              <a:t> </a:t>
            </a:r>
            <a:r>
              <a:rPr sz="900" spc="-25" dirty="0">
                <a:solidFill>
                  <a:srgbClr val="211715"/>
                </a:solidFill>
                <a:latin typeface="Lucida Sans Unicode"/>
                <a:cs typeface="Lucida Sans Unicode"/>
              </a:rPr>
              <a:t>que </a:t>
            </a:r>
            <a:r>
              <a:rPr sz="900" spc="-20" dirty="0">
                <a:solidFill>
                  <a:srgbClr val="211715"/>
                </a:solidFill>
                <a:latin typeface="Lucida Sans Unicode"/>
                <a:cs typeface="Lucida Sans Unicode"/>
              </a:rPr>
              <a:t>optimiza</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las</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operaciones</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mejora</a:t>
            </a:r>
            <a:r>
              <a:rPr sz="900" spc="-25"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25" dirty="0">
                <a:solidFill>
                  <a:srgbClr val="211715"/>
                </a:solidFill>
                <a:latin typeface="Lucida Sans Unicode"/>
                <a:cs typeface="Lucida Sans Unicode"/>
              </a:rPr>
              <a:t> </a:t>
            </a:r>
            <a:r>
              <a:rPr sz="900" spc="-10" dirty="0">
                <a:solidFill>
                  <a:srgbClr val="211715"/>
                </a:solidFill>
                <a:latin typeface="Lucida Sans Unicode"/>
                <a:cs typeface="Lucida Sans Unicode"/>
              </a:rPr>
              <a:t>productividad</a:t>
            </a:r>
            <a:r>
              <a:rPr sz="900" spc="-30" dirty="0">
                <a:solidFill>
                  <a:srgbClr val="211715"/>
                </a:solidFill>
                <a:latin typeface="Lucida Sans Unicode"/>
                <a:cs typeface="Lucida Sans Unicode"/>
              </a:rPr>
              <a:t> </a:t>
            </a:r>
            <a:r>
              <a:rPr sz="900" spc="-25" dirty="0">
                <a:solidFill>
                  <a:srgbClr val="211715"/>
                </a:solidFill>
                <a:latin typeface="Lucida Sans Unicode"/>
                <a:cs typeface="Lucida Sans Unicode"/>
              </a:rPr>
              <a:t>en </a:t>
            </a:r>
            <a:r>
              <a:rPr sz="900" spc="-10" dirty="0">
                <a:solidFill>
                  <a:srgbClr val="211715"/>
                </a:solidFill>
                <a:latin typeface="Lucida Sans Unicode"/>
                <a:cs typeface="Lucida Sans Unicode"/>
              </a:rPr>
              <a:t>general.</a:t>
            </a:r>
            <a:endParaRPr sz="900">
              <a:latin typeface="Lucida Sans Unicode"/>
              <a:cs typeface="Lucida Sans Unicode"/>
            </a:endParaRPr>
          </a:p>
        </p:txBody>
      </p:sp>
      <p:sp>
        <p:nvSpPr>
          <p:cNvPr id="8" name="object 8"/>
          <p:cNvSpPr txBox="1"/>
          <p:nvPr/>
        </p:nvSpPr>
        <p:spPr>
          <a:xfrm>
            <a:off x="4088231" y="746896"/>
            <a:ext cx="2926080" cy="1521460"/>
          </a:xfrm>
          <a:prstGeom prst="rect">
            <a:avLst/>
          </a:prstGeom>
        </p:spPr>
        <p:txBody>
          <a:bodyPr vert="horz" wrap="square" lIns="0" tIns="101600" rIns="0" bIns="0" rtlCol="0">
            <a:spAutoFit/>
          </a:bodyPr>
          <a:lstStyle/>
          <a:p>
            <a:pPr marL="12700" algn="just">
              <a:lnSpc>
                <a:spcPct val="100000"/>
              </a:lnSpc>
              <a:spcBef>
                <a:spcPts val="800"/>
              </a:spcBef>
            </a:pPr>
            <a:r>
              <a:rPr sz="1100" dirty="0">
                <a:solidFill>
                  <a:srgbClr val="2E6BAE"/>
                </a:solidFill>
                <a:latin typeface="Lucida Sans Unicode"/>
                <a:cs typeface="Lucida Sans Unicode"/>
              </a:rPr>
              <a:t>Gran</a:t>
            </a:r>
            <a:r>
              <a:rPr sz="1100" spc="-35" dirty="0">
                <a:solidFill>
                  <a:srgbClr val="2E6BAE"/>
                </a:solidFill>
                <a:latin typeface="Lucida Sans Unicode"/>
                <a:cs typeface="Lucida Sans Unicode"/>
              </a:rPr>
              <a:t> </a:t>
            </a:r>
            <a:r>
              <a:rPr sz="1100" spc="-10" dirty="0">
                <a:solidFill>
                  <a:srgbClr val="2E6BAE"/>
                </a:solidFill>
                <a:latin typeface="Lucida Sans Unicode"/>
                <a:cs typeface="Lucida Sans Unicode"/>
              </a:rPr>
              <a:t>experiencia</a:t>
            </a:r>
            <a:r>
              <a:rPr sz="1100" spc="-30" dirty="0">
                <a:solidFill>
                  <a:srgbClr val="2E6BAE"/>
                </a:solidFill>
                <a:latin typeface="Lucida Sans Unicode"/>
                <a:cs typeface="Lucida Sans Unicode"/>
              </a:rPr>
              <a:t> </a:t>
            </a:r>
            <a:r>
              <a:rPr sz="1100" dirty="0">
                <a:solidFill>
                  <a:srgbClr val="2E6BAE"/>
                </a:solidFill>
                <a:latin typeface="Lucida Sans Unicode"/>
                <a:cs typeface="Lucida Sans Unicode"/>
              </a:rPr>
              <a:t>para</a:t>
            </a:r>
            <a:r>
              <a:rPr sz="1100" spc="-35" dirty="0">
                <a:solidFill>
                  <a:srgbClr val="2E6BAE"/>
                </a:solidFill>
                <a:latin typeface="Lucida Sans Unicode"/>
                <a:cs typeface="Lucida Sans Unicode"/>
              </a:rPr>
              <a:t> </a:t>
            </a:r>
            <a:r>
              <a:rPr sz="1100" dirty="0">
                <a:solidFill>
                  <a:srgbClr val="2E6BAE"/>
                </a:solidFill>
                <a:latin typeface="Lucida Sans Unicode"/>
                <a:cs typeface="Lucida Sans Unicode"/>
              </a:rPr>
              <a:t>los</a:t>
            </a:r>
            <a:r>
              <a:rPr sz="1100" spc="-30" dirty="0">
                <a:solidFill>
                  <a:srgbClr val="2E6BAE"/>
                </a:solidFill>
                <a:latin typeface="Lucida Sans Unicode"/>
                <a:cs typeface="Lucida Sans Unicode"/>
              </a:rPr>
              <a:t> </a:t>
            </a:r>
            <a:r>
              <a:rPr sz="1100" spc="-10" dirty="0">
                <a:solidFill>
                  <a:srgbClr val="2E6BAE"/>
                </a:solidFill>
                <a:latin typeface="Lucida Sans Unicode"/>
                <a:cs typeface="Lucida Sans Unicode"/>
              </a:rPr>
              <a:t>pacientes</a:t>
            </a:r>
            <a:endParaRPr sz="1100">
              <a:latin typeface="Lucida Sans Unicode"/>
              <a:cs typeface="Lucida Sans Unicode"/>
            </a:endParaRPr>
          </a:p>
          <a:p>
            <a:pPr marL="12700" marR="5080" algn="just">
              <a:lnSpc>
                <a:spcPct val="125000"/>
              </a:lnSpc>
              <a:spcBef>
                <a:spcPts val="305"/>
              </a:spcBef>
            </a:pPr>
            <a:r>
              <a:rPr sz="900" dirty="0">
                <a:solidFill>
                  <a:srgbClr val="211715"/>
                </a:solidFill>
                <a:latin typeface="Lucida Sans Unicode"/>
                <a:cs typeface="Lucida Sans Unicode"/>
              </a:rPr>
              <a:t>Aoralscan</a:t>
            </a:r>
            <a:r>
              <a:rPr sz="900" spc="105" dirty="0">
                <a:solidFill>
                  <a:srgbClr val="211715"/>
                </a:solidFill>
                <a:latin typeface="Lucida Sans Unicode"/>
                <a:cs typeface="Lucida Sans Unicode"/>
              </a:rPr>
              <a:t> </a:t>
            </a:r>
            <a:r>
              <a:rPr sz="900" dirty="0">
                <a:solidFill>
                  <a:srgbClr val="211715"/>
                </a:solidFill>
                <a:latin typeface="Lucida Sans Unicode"/>
                <a:cs typeface="Lucida Sans Unicode"/>
              </a:rPr>
              <a:t>Elite</a:t>
            </a:r>
            <a:r>
              <a:rPr sz="900" spc="105" dirty="0">
                <a:solidFill>
                  <a:srgbClr val="211715"/>
                </a:solidFill>
                <a:latin typeface="Lucida Sans Unicode"/>
                <a:cs typeface="Lucida Sans Unicode"/>
              </a:rPr>
              <a:t> </a:t>
            </a:r>
            <a:r>
              <a:rPr sz="900" dirty="0">
                <a:solidFill>
                  <a:srgbClr val="211715"/>
                </a:solidFill>
                <a:latin typeface="Lucida Sans Unicode"/>
                <a:cs typeface="Lucida Sans Unicode"/>
              </a:rPr>
              <a:t>también</a:t>
            </a:r>
            <a:r>
              <a:rPr sz="900" spc="110" dirty="0">
                <a:solidFill>
                  <a:srgbClr val="211715"/>
                </a:solidFill>
                <a:latin typeface="Lucida Sans Unicode"/>
                <a:cs typeface="Lucida Sans Unicode"/>
              </a:rPr>
              <a:t> </a:t>
            </a:r>
            <a:r>
              <a:rPr sz="900" dirty="0">
                <a:solidFill>
                  <a:srgbClr val="211715"/>
                </a:solidFill>
                <a:latin typeface="Lucida Sans Unicode"/>
                <a:cs typeface="Lucida Sans Unicode"/>
              </a:rPr>
              <a:t>ofrece</a:t>
            </a:r>
            <a:r>
              <a:rPr sz="900" spc="105" dirty="0">
                <a:solidFill>
                  <a:srgbClr val="211715"/>
                </a:solidFill>
                <a:latin typeface="Lucida Sans Unicode"/>
                <a:cs typeface="Lucida Sans Unicode"/>
              </a:rPr>
              <a:t> </a:t>
            </a:r>
            <a:r>
              <a:rPr sz="900" dirty="0">
                <a:solidFill>
                  <a:srgbClr val="211715"/>
                </a:solidFill>
                <a:latin typeface="Lucida Sans Unicode"/>
                <a:cs typeface="Lucida Sans Unicode"/>
              </a:rPr>
              <a:t>a</a:t>
            </a:r>
            <a:r>
              <a:rPr sz="900" spc="110" dirty="0">
                <a:solidFill>
                  <a:srgbClr val="211715"/>
                </a:solidFill>
                <a:latin typeface="Lucida Sans Unicode"/>
                <a:cs typeface="Lucida Sans Unicode"/>
              </a:rPr>
              <a:t> </a:t>
            </a:r>
            <a:r>
              <a:rPr sz="900" dirty="0">
                <a:solidFill>
                  <a:srgbClr val="211715"/>
                </a:solidFill>
                <a:latin typeface="Lucida Sans Unicode"/>
                <a:cs typeface="Lucida Sans Unicode"/>
              </a:rPr>
              <a:t>los</a:t>
            </a:r>
            <a:r>
              <a:rPr sz="900" spc="105" dirty="0">
                <a:solidFill>
                  <a:srgbClr val="211715"/>
                </a:solidFill>
                <a:latin typeface="Lucida Sans Unicode"/>
                <a:cs typeface="Lucida Sans Unicode"/>
              </a:rPr>
              <a:t> </a:t>
            </a:r>
            <a:r>
              <a:rPr sz="900" dirty="0">
                <a:solidFill>
                  <a:srgbClr val="211715"/>
                </a:solidFill>
                <a:latin typeface="Lucida Sans Unicode"/>
                <a:cs typeface="Lucida Sans Unicode"/>
              </a:rPr>
              <a:t>pacientes</a:t>
            </a:r>
            <a:r>
              <a:rPr sz="900" spc="110" dirty="0">
                <a:solidFill>
                  <a:srgbClr val="211715"/>
                </a:solidFill>
                <a:latin typeface="Lucida Sans Unicode"/>
                <a:cs typeface="Lucida Sans Unicode"/>
              </a:rPr>
              <a:t> </a:t>
            </a:r>
            <a:r>
              <a:rPr sz="900" spc="-25" dirty="0">
                <a:solidFill>
                  <a:srgbClr val="211715"/>
                </a:solidFill>
                <a:latin typeface="Lucida Sans Unicode"/>
                <a:cs typeface="Lucida Sans Unicode"/>
              </a:rPr>
              <a:t>una </a:t>
            </a:r>
            <a:r>
              <a:rPr sz="900" dirty="0">
                <a:solidFill>
                  <a:srgbClr val="211715"/>
                </a:solidFill>
                <a:latin typeface="Lucida Sans Unicode"/>
                <a:cs typeface="Lucida Sans Unicode"/>
              </a:rPr>
              <a:t>experiencia</a:t>
            </a:r>
            <a:r>
              <a:rPr sz="900" spc="135"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135" dirty="0">
                <a:solidFill>
                  <a:srgbClr val="211715"/>
                </a:solidFill>
                <a:latin typeface="Lucida Sans Unicode"/>
                <a:cs typeface="Lucida Sans Unicode"/>
              </a:rPr>
              <a:t>  </a:t>
            </a:r>
            <a:r>
              <a:rPr sz="900" dirty="0">
                <a:solidFill>
                  <a:srgbClr val="211715"/>
                </a:solidFill>
                <a:latin typeface="Lucida Sans Unicode"/>
                <a:cs typeface="Lucida Sans Unicode"/>
              </a:rPr>
              <a:t>diagnóstico</a:t>
            </a:r>
            <a:r>
              <a:rPr sz="900" spc="135"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140" dirty="0">
                <a:solidFill>
                  <a:srgbClr val="211715"/>
                </a:solidFill>
                <a:latin typeface="Lucida Sans Unicode"/>
                <a:cs typeface="Lucida Sans Unicode"/>
              </a:rPr>
              <a:t>  </a:t>
            </a:r>
            <a:r>
              <a:rPr sz="900" dirty="0">
                <a:solidFill>
                  <a:srgbClr val="211715"/>
                </a:solidFill>
                <a:latin typeface="Lucida Sans Unicode"/>
                <a:cs typeface="Lucida Sans Unicode"/>
              </a:rPr>
              <a:t>tratamiento</a:t>
            </a:r>
            <a:r>
              <a:rPr sz="900" spc="135" dirty="0">
                <a:solidFill>
                  <a:srgbClr val="211715"/>
                </a:solidFill>
                <a:latin typeface="Lucida Sans Unicode"/>
                <a:cs typeface="Lucida Sans Unicode"/>
              </a:rPr>
              <a:t>  </a:t>
            </a:r>
            <a:r>
              <a:rPr sz="900" spc="-25" dirty="0">
                <a:solidFill>
                  <a:srgbClr val="211715"/>
                </a:solidFill>
                <a:latin typeface="Lucida Sans Unicode"/>
                <a:cs typeface="Lucida Sans Unicode"/>
              </a:rPr>
              <a:t>más </a:t>
            </a:r>
            <a:r>
              <a:rPr sz="900" dirty="0">
                <a:solidFill>
                  <a:srgbClr val="211715"/>
                </a:solidFill>
                <a:latin typeface="Lucida Sans Unicode"/>
                <a:cs typeface="Lucida Sans Unicode"/>
              </a:rPr>
              <a:t>cómoda</a:t>
            </a:r>
            <a:r>
              <a:rPr sz="900" spc="145"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precisa.</a:t>
            </a:r>
            <a:r>
              <a:rPr sz="900" spc="145"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precisión</a:t>
            </a:r>
            <a:r>
              <a:rPr sz="900" spc="150" dirty="0">
                <a:solidFill>
                  <a:srgbClr val="211715"/>
                </a:solidFill>
                <a:latin typeface="Lucida Sans Unicode"/>
                <a:cs typeface="Lucida Sans Unicode"/>
              </a:rPr>
              <a:t>  </a:t>
            </a:r>
            <a:r>
              <a:rPr sz="900" dirty="0">
                <a:solidFill>
                  <a:srgbClr val="211715"/>
                </a:solidFill>
                <a:latin typeface="Lucida Sans Unicode"/>
                <a:cs typeface="Lucida Sans Unicode"/>
              </a:rPr>
              <a:t>de</a:t>
            </a:r>
            <a:r>
              <a:rPr sz="900" spc="145" dirty="0">
                <a:solidFill>
                  <a:srgbClr val="211715"/>
                </a:solidFill>
                <a:latin typeface="Lucida Sans Unicode"/>
                <a:cs typeface="Lucida Sans Unicode"/>
              </a:rPr>
              <a:t>  </a:t>
            </a:r>
            <a:r>
              <a:rPr sz="900" spc="-10" dirty="0">
                <a:solidFill>
                  <a:srgbClr val="211715"/>
                </a:solidFill>
                <a:latin typeface="Lucida Sans Unicode"/>
                <a:cs typeface="Lucida Sans Unicode"/>
              </a:rPr>
              <a:t>Aoralscan </a:t>
            </a:r>
            <a:r>
              <a:rPr sz="900" dirty="0">
                <a:solidFill>
                  <a:srgbClr val="211715"/>
                </a:solidFill>
                <a:latin typeface="Lucida Sans Unicode"/>
                <a:cs typeface="Lucida Sans Unicode"/>
              </a:rPr>
              <a:t>garantiza</a:t>
            </a:r>
            <a:r>
              <a:rPr sz="900" spc="425" dirty="0">
                <a:solidFill>
                  <a:srgbClr val="211715"/>
                </a:solidFill>
                <a:latin typeface="Lucida Sans Unicode"/>
                <a:cs typeface="Lucida Sans Unicode"/>
              </a:rPr>
              <a:t> </a:t>
            </a:r>
            <a:r>
              <a:rPr sz="900" dirty="0">
                <a:solidFill>
                  <a:srgbClr val="211715"/>
                </a:solidFill>
                <a:latin typeface="Lucida Sans Unicode"/>
                <a:cs typeface="Lucida Sans Unicode"/>
              </a:rPr>
              <a:t>que</a:t>
            </a:r>
            <a:r>
              <a:rPr sz="900" spc="430" dirty="0">
                <a:solidFill>
                  <a:srgbClr val="211715"/>
                </a:solidFill>
                <a:latin typeface="Lucida Sans Unicode"/>
                <a:cs typeface="Lucida Sans Unicode"/>
              </a:rPr>
              <a:t> </a:t>
            </a:r>
            <a:r>
              <a:rPr sz="900" dirty="0">
                <a:solidFill>
                  <a:srgbClr val="211715"/>
                </a:solidFill>
                <a:latin typeface="Lucida Sans Unicode"/>
                <a:cs typeface="Lucida Sans Unicode"/>
              </a:rPr>
              <a:t>el</a:t>
            </a:r>
            <a:r>
              <a:rPr sz="900" spc="430" dirty="0">
                <a:solidFill>
                  <a:srgbClr val="211715"/>
                </a:solidFill>
                <a:latin typeface="Lucida Sans Unicode"/>
                <a:cs typeface="Lucida Sans Unicode"/>
              </a:rPr>
              <a:t> </a:t>
            </a:r>
            <a:r>
              <a:rPr sz="900" dirty="0">
                <a:solidFill>
                  <a:srgbClr val="211715"/>
                </a:solidFill>
                <a:latin typeface="Lucida Sans Unicode"/>
                <a:cs typeface="Lucida Sans Unicode"/>
              </a:rPr>
              <a:t>diagnóstico</a:t>
            </a:r>
            <a:r>
              <a:rPr sz="900" spc="430" dirty="0">
                <a:solidFill>
                  <a:srgbClr val="211715"/>
                </a:solidFill>
                <a:latin typeface="Lucida Sans Unicode"/>
                <a:cs typeface="Lucida Sans Unicode"/>
              </a:rPr>
              <a:t> </a:t>
            </a:r>
            <a:r>
              <a:rPr sz="900" dirty="0">
                <a:solidFill>
                  <a:srgbClr val="211715"/>
                </a:solidFill>
                <a:latin typeface="Lucida Sans Unicode"/>
                <a:cs typeface="Lucida Sans Unicode"/>
              </a:rPr>
              <a:t>sea</a:t>
            </a:r>
            <a:r>
              <a:rPr sz="900" spc="430" dirty="0">
                <a:solidFill>
                  <a:srgbClr val="211715"/>
                </a:solidFill>
                <a:latin typeface="Lucida Sans Unicode"/>
                <a:cs typeface="Lucida Sans Unicode"/>
              </a:rPr>
              <a:t> </a:t>
            </a:r>
            <a:r>
              <a:rPr sz="900" dirty="0">
                <a:solidFill>
                  <a:srgbClr val="211715"/>
                </a:solidFill>
                <a:latin typeface="Lucida Sans Unicode"/>
                <a:cs typeface="Lucida Sans Unicode"/>
              </a:rPr>
              <a:t>no</a:t>
            </a:r>
            <a:r>
              <a:rPr sz="900" spc="430" dirty="0">
                <a:solidFill>
                  <a:srgbClr val="211715"/>
                </a:solidFill>
                <a:latin typeface="Lucida Sans Unicode"/>
                <a:cs typeface="Lucida Sans Unicode"/>
              </a:rPr>
              <a:t> </a:t>
            </a:r>
            <a:r>
              <a:rPr sz="900" dirty="0">
                <a:solidFill>
                  <a:srgbClr val="211715"/>
                </a:solidFill>
                <a:latin typeface="Lucida Sans Unicode"/>
                <a:cs typeface="Lucida Sans Unicode"/>
              </a:rPr>
              <a:t>solo</a:t>
            </a:r>
            <a:r>
              <a:rPr sz="900" spc="430" dirty="0">
                <a:solidFill>
                  <a:srgbClr val="211715"/>
                </a:solidFill>
                <a:latin typeface="Lucida Sans Unicode"/>
                <a:cs typeface="Lucida Sans Unicode"/>
              </a:rPr>
              <a:t> </a:t>
            </a:r>
            <a:r>
              <a:rPr sz="900" spc="-25" dirty="0">
                <a:solidFill>
                  <a:srgbClr val="211715"/>
                </a:solidFill>
                <a:latin typeface="Lucida Sans Unicode"/>
                <a:cs typeface="Lucida Sans Unicode"/>
              </a:rPr>
              <a:t>más </a:t>
            </a:r>
            <a:r>
              <a:rPr sz="900" dirty="0">
                <a:solidFill>
                  <a:srgbClr val="211715"/>
                </a:solidFill>
                <a:latin typeface="Lucida Sans Unicode"/>
                <a:cs typeface="Lucida Sans Unicode"/>
              </a:rPr>
              <a:t>confiable,</a:t>
            </a:r>
            <a:r>
              <a:rPr sz="900" spc="295" dirty="0">
                <a:solidFill>
                  <a:srgbClr val="211715"/>
                </a:solidFill>
                <a:latin typeface="Lucida Sans Unicode"/>
                <a:cs typeface="Lucida Sans Unicode"/>
              </a:rPr>
              <a:t> </a:t>
            </a:r>
            <a:r>
              <a:rPr sz="900" dirty="0">
                <a:solidFill>
                  <a:srgbClr val="211715"/>
                </a:solidFill>
                <a:latin typeface="Lucida Sans Unicode"/>
                <a:cs typeface="Lucida Sans Unicode"/>
              </a:rPr>
              <a:t>sino</a:t>
            </a:r>
            <a:r>
              <a:rPr sz="900" spc="295" dirty="0">
                <a:solidFill>
                  <a:srgbClr val="211715"/>
                </a:solidFill>
                <a:latin typeface="Lucida Sans Unicode"/>
                <a:cs typeface="Lucida Sans Unicode"/>
              </a:rPr>
              <a:t> </a:t>
            </a:r>
            <a:r>
              <a:rPr sz="900" dirty="0">
                <a:solidFill>
                  <a:srgbClr val="211715"/>
                </a:solidFill>
                <a:latin typeface="Lucida Sans Unicode"/>
                <a:cs typeface="Lucida Sans Unicode"/>
              </a:rPr>
              <a:t>también</a:t>
            </a:r>
            <a:r>
              <a:rPr sz="900" spc="295" dirty="0">
                <a:solidFill>
                  <a:srgbClr val="211715"/>
                </a:solidFill>
                <a:latin typeface="Lucida Sans Unicode"/>
                <a:cs typeface="Lucida Sans Unicode"/>
              </a:rPr>
              <a:t> </a:t>
            </a:r>
            <a:r>
              <a:rPr sz="900" dirty="0">
                <a:solidFill>
                  <a:srgbClr val="211715"/>
                </a:solidFill>
                <a:latin typeface="Lucida Sans Unicode"/>
                <a:cs typeface="Lucida Sans Unicode"/>
              </a:rPr>
              <a:t>más</a:t>
            </a:r>
            <a:r>
              <a:rPr sz="900" spc="295" dirty="0">
                <a:solidFill>
                  <a:srgbClr val="211715"/>
                </a:solidFill>
                <a:latin typeface="Lucida Sans Unicode"/>
                <a:cs typeface="Lucida Sans Unicode"/>
              </a:rPr>
              <a:t> </a:t>
            </a:r>
            <a:r>
              <a:rPr sz="900" dirty="0">
                <a:solidFill>
                  <a:srgbClr val="211715"/>
                </a:solidFill>
                <a:latin typeface="Lucida Sans Unicode"/>
                <a:cs typeface="Lucida Sans Unicode"/>
              </a:rPr>
              <a:t>rápido,</a:t>
            </a:r>
            <a:r>
              <a:rPr sz="900" spc="295" dirty="0">
                <a:solidFill>
                  <a:srgbClr val="211715"/>
                </a:solidFill>
                <a:latin typeface="Lucida Sans Unicode"/>
                <a:cs typeface="Lucida Sans Unicode"/>
              </a:rPr>
              <a:t> </a:t>
            </a:r>
            <a:r>
              <a:rPr sz="900" dirty="0">
                <a:solidFill>
                  <a:srgbClr val="211715"/>
                </a:solidFill>
                <a:latin typeface="Lucida Sans Unicode"/>
                <a:cs typeface="Lucida Sans Unicode"/>
              </a:rPr>
              <a:t>aliviando</a:t>
            </a:r>
            <a:r>
              <a:rPr sz="900" spc="295" dirty="0">
                <a:solidFill>
                  <a:srgbClr val="211715"/>
                </a:solidFill>
                <a:latin typeface="Lucida Sans Unicode"/>
                <a:cs typeface="Lucida Sans Unicode"/>
              </a:rPr>
              <a:t> </a:t>
            </a:r>
            <a:r>
              <a:rPr sz="900" spc="-25" dirty="0">
                <a:solidFill>
                  <a:srgbClr val="211715"/>
                </a:solidFill>
                <a:latin typeface="Lucida Sans Unicode"/>
                <a:cs typeface="Lucida Sans Unicode"/>
              </a:rPr>
              <a:t>la </a:t>
            </a:r>
            <a:r>
              <a:rPr sz="900" dirty="0">
                <a:solidFill>
                  <a:srgbClr val="211715"/>
                </a:solidFill>
                <a:latin typeface="Lucida Sans Unicode"/>
                <a:cs typeface="Lucida Sans Unicode"/>
              </a:rPr>
              <a:t>ansiedad</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y</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la</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incertidumbre</a:t>
            </a:r>
            <a:r>
              <a:rPr sz="900" spc="-30" dirty="0">
                <a:solidFill>
                  <a:srgbClr val="211715"/>
                </a:solidFill>
                <a:latin typeface="Lucida Sans Unicode"/>
                <a:cs typeface="Lucida Sans Unicode"/>
              </a:rPr>
              <a:t> </a:t>
            </a:r>
            <a:r>
              <a:rPr sz="900" dirty="0">
                <a:solidFill>
                  <a:srgbClr val="211715"/>
                </a:solidFill>
                <a:latin typeface="Lucida Sans Unicode"/>
                <a:cs typeface="Lucida Sans Unicode"/>
              </a:rPr>
              <a:t>que</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los</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pacientes</a:t>
            </a:r>
            <a:r>
              <a:rPr sz="900" spc="-30" dirty="0">
                <a:solidFill>
                  <a:srgbClr val="211715"/>
                </a:solidFill>
                <a:latin typeface="Lucida Sans Unicode"/>
                <a:cs typeface="Lucida Sans Unicode"/>
              </a:rPr>
              <a:t> </a:t>
            </a:r>
            <a:r>
              <a:rPr sz="900" spc="-10" dirty="0">
                <a:solidFill>
                  <a:srgbClr val="211715"/>
                </a:solidFill>
                <a:latin typeface="Lucida Sans Unicode"/>
                <a:cs typeface="Lucida Sans Unicode"/>
              </a:rPr>
              <a:t>suelen </a:t>
            </a:r>
            <a:r>
              <a:rPr sz="900" dirty="0">
                <a:solidFill>
                  <a:srgbClr val="211715"/>
                </a:solidFill>
                <a:latin typeface="Lucida Sans Unicode"/>
                <a:cs typeface="Lucida Sans Unicode"/>
              </a:rPr>
              <a:t>afrontar</a:t>
            </a:r>
            <a:r>
              <a:rPr sz="900" spc="-40" dirty="0">
                <a:solidFill>
                  <a:srgbClr val="211715"/>
                </a:solidFill>
                <a:latin typeface="Lucida Sans Unicode"/>
                <a:cs typeface="Lucida Sans Unicode"/>
              </a:rPr>
              <a:t> </a:t>
            </a:r>
            <a:r>
              <a:rPr sz="900" dirty="0">
                <a:solidFill>
                  <a:srgbClr val="211715"/>
                </a:solidFill>
                <a:latin typeface="Lucida Sans Unicode"/>
                <a:cs typeface="Lucida Sans Unicode"/>
              </a:rPr>
              <a:t>mientras</a:t>
            </a:r>
            <a:r>
              <a:rPr sz="900" spc="-35" dirty="0">
                <a:solidFill>
                  <a:srgbClr val="211715"/>
                </a:solidFill>
                <a:latin typeface="Lucida Sans Unicode"/>
                <a:cs typeface="Lucida Sans Unicode"/>
              </a:rPr>
              <a:t> </a:t>
            </a:r>
            <a:r>
              <a:rPr sz="900" dirty="0">
                <a:solidFill>
                  <a:srgbClr val="211715"/>
                </a:solidFill>
                <a:latin typeface="Lucida Sans Unicode"/>
                <a:cs typeface="Lucida Sans Unicode"/>
              </a:rPr>
              <a:t>esperan</a:t>
            </a:r>
            <a:r>
              <a:rPr sz="900" spc="-40" dirty="0">
                <a:solidFill>
                  <a:srgbClr val="211715"/>
                </a:solidFill>
                <a:latin typeface="Lucida Sans Unicode"/>
                <a:cs typeface="Lucida Sans Unicode"/>
              </a:rPr>
              <a:t> </a:t>
            </a:r>
            <a:r>
              <a:rPr sz="900" spc="-20" dirty="0">
                <a:solidFill>
                  <a:srgbClr val="211715"/>
                </a:solidFill>
                <a:latin typeface="Lucida Sans Unicode"/>
                <a:cs typeface="Lucida Sans Unicode"/>
              </a:rPr>
              <a:t>los</a:t>
            </a:r>
            <a:r>
              <a:rPr sz="900" spc="-35" dirty="0">
                <a:solidFill>
                  <a:srgbClr val="211715"/>
                </a:solidFill>
                <a:latin typeface="Lucida Sans Unicode"/>
                <a:cs typeface="Lucida Sans Unicode"/>
              </a:rPr>
              <a:t> </a:t>
            </a:r>
            <a:r>
              <a:rPr sz="900" spc="-10" dirty="0">
                <a:solidFill>
                  <a:srgbClr val="211715"/>
                </a:solidFill>
                <a:latin typeface="Lucida Sans Unicode"/>
                <a:cs typeface="Lucida Sans Unicode"/>
              </a:rPr>
              <a:t>resultados.</a:t>
            </a:r>
            <a:endParaRPr sz="900">
              <a:latin typeface="Lucida Sans Unicode"/>
              <a:cs typeface="Lucida Sans Unicode"/>
            </a:endParaRPr>
          </a:p>
        </p:txBody>
      </p:sp>
      <p:sp>
        <p:nvSpPr>
          <p:cNvPr id="9" name="object 9"/>
          <p:cNvSpPr txBox="1">
            <a:spLocks noGrp="1"/>
          </p:cNvSpPr>
          <p:nvPr>
            <p:ph type="title"/>
          </p:nvPr>
        </p:nvSpPr>
        <p:spPr>
          <a:prstGeom prst="rect">
            <a:avLst/>
          </a:prstGeom>
        </p:spPr>
        <p:txBody>
          <a:bodyPr vert="horz" wrap="square" lIns="0" tIns="12700" rIns="0" bIns="0" rtlCol="0">
            <a:spAutoFit/>
          </a:bodyPr>
          <a:lstStyle/>
          <a:p>
            <a:pPr>
              <a:lnSpc>
                <a:spcPct val="100000"/>
              </a:lnSpc>
              <a:spcBef>
                <a:spcPts val="100"/>
              </a:spcBef>
            </a:pPr>
            <a:r>
              <a:rPr spc="-50" dirty="0"/>
              <a:t>Beneficios</a:t>
            </a:r>
            <a:r>
              <a:rPr spc="-95" dirty="0"/>
              <a:t> </a:t>
            </a:r>
            <a:r>
              <a:rPr spc="-65" dirty="0"/>
              <a:t>de</a:t>
            </a:r>
            <a:r>
              <a:rPr spc="-95" dirty="0"/>
              <a:t> </a:t>
            </a:r>
            <a:r>
              <a:rPr spc="-10" dirty="0"/>
              <a:t>la</a:t>
            </a:r>
            <a:r>
              <a:rPr spc="-95" dirty="0"/>
              <a:t> </a:t>
            </a:r>
            <a:r>
              <a:rPr spc="-70" dirty="0"/>
              <a:t>tecnología</a:t>
            </a:r>
            <a:r>
              <a:rPr spc="-95" dirty="0"/>
              <a:t> </a:t>
            </a:r>
            <a:r>
              <a:rPr spc="-25" dirty="0"/>
              <a:t>IPG</a:t>
            </a:r>
          </a:p>
        </p:txBody>
      </p:sp>
      <p:sp>
        <p:nvSpPr>
          <p:cNvPr id="10" name="object 10"/>
          <p:cNvSpPr txBox="1"/>
          <p:nvPr/>
        </p:nvSpPr>
        <p:spPr>
          <a:xfrm>
            <a:off x="4088231" y="5767336"/>
            <a:ext cx="1816735" cy="425450"/>
          </a:xfrm>
          <a:prstGeom prst="rect">
            <a:avLst/>
          </a:prstGeom>
        </p:spPr>
        <p:txBody>
          <a:bodyPr vert="horz" wrap="square" lIns="0" tIns="12700" rIns="0" bIns="0" rtlCol="0">
            <a:spAutoFit/>
          </a:bodyPr>
          <a:lstStyle/>
          <a:p>
            <a:pPr marL="12700" marR="5080">
              <a:lnSpc>
                <a:spcPct val="119300"/>
              </a:lnSpc>
              <a:spcBef>
                <a:spcPts val="100"/>
              </a:spcBef>
            </a:pPr>
            <a:r>
              <a:rPr sz="1100" dirty="0">
                <a:solidFill>
                  <a:srgbClr val="211715"/>
                </a:solidFill>
                <a:latin typeface="Lucida Sans Unicode"/>
                <a:cs typeface="Lucida Sans Unicode"/>
              </a:rPr>
              <a:t>Profesor</a:t>
            </a:r>
            <a:r>
              <a:rPr sz="1100" spc="-50" dirty="0">
                <a:solidFill>
                  <a:srgbClr val="211715"/>
                </a:solidFill>
                <a:latin typeface="Lucida Sans Unicode"/>
                <a:cs typeface="Lucida Sans Unicode"/>
              </a:rPr>
              <a:t> </a:t>
            </a:r>
            <a:r>
              <a:rPr sz="1100" dirty="0">
                <a:solidFill>
                  <a:srgbClr val="211715"/>
                </a:solidFill>
                <a:latin typeface="Lucida Sans Unicode"/>
                <a:cs typeface="Lucida Sans Unicode"/>
              </a:rPr>
              <a:t>Patrik</a:t>
            </a:r>
            <a:r>
              <a:rPr sz="1100" spc="-50" dirty="0">
                <a:solidFill>
                  <a:srgbClr val="211715"/>
                </a:solidFill>
                <a:latin typeface="Lucida Sans Unicode"/>
                <a:cs typeface="Lucida Sans Unicode"/>
              </a:rPr>
              <a:t> </a:t>
            </a:r>
            <a:r>
              <a:rPr sz="1100" spc="-20" dirty="0">
                <a:solidFill>
                  <a:srgbClr val="211715"/>
                </a:solidFill>
                <a:latin typeface="Lucida Sans Unicode"/>
                <a:cs typeface="Lucida Sans Unicode"/>
              </a:rPr>
              <a:t>Zachrisson, </a:t>
            </a:r>
            <a:r>
              <a:rPr sz="1100" spc="-30" dirty="0">
                <a:solidFill>
                  <a:srgbClr val="211715"/>
                </a:solidFill>
                <a:latin typeface="Lucida Sans Unicode"/>
                <a:cs typeface="Lucida Sans Unicode"/>
              </a:rPr>
              <a:t>IDDA,</a:t>
            </a:r>
            <a:r>
              <a:rPr sz="1100" spc="-60" dirty="0">
                <a:solidFill>
                  <a:srgbClr val="211715"/>
                </a:solidFill>
                <a:latin typeface="Lucida Sans Unicode"/>
                <a:cs typeface="Lucida Sans Unicode"/>
              </a:rPr>
              <a:t> </a:t>
            </a:r>
            <a:r>
              <a:rPr sz="1100" dirty="0">
                <a:solidFill>
                  <a:srgbClr val="211715"/>
                </a:solidFill>
                <a:latin typeface="Lucida Sans Unicode"/>
                <a:cs typeface="Lucida Sans Unicode"/>
              </a:rPr>
              <a:t>Reino</a:t>
            </a:r>
            <a:r>
              <a:rPr sz="1100" spc="-80" dirty="0">
                <a:solidFill>
                  <a:srgbClr val="211715"/>
                </a:solidFill>
                <a:latin typeface="Lucida Sans Unicode"/>
                <a:cs typeface="Lucida Sans Unicode"/>
              </a:rPr>
              <a:t> </a:t>
            </a:r>
            <a:r>
              <a:rPr sz="1100" spc="-20" dirty="0">
                <a:solidFill>
                  <a:srgbClr val="211715"/>
                </a:solidFill>
                <a:latin typeface="Lucida Sans Unicode"/>
                <a:cs typeface="Lucida Sans Unicode"/>
              </a:rPr>
              <a:t>Unido</a:t>
            </a:r>
            <a:endParaRPr sz="1100">
              <a:latin typeface="Lucida Sans Unicode"/>
              <a:cs typeface="Lucida Sans Unicod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53325" cy="7562850"/>
            <a:chOff x="0" y="0"/>
            <a:chExt cx="7553325" cy="7562850"/>
          </a:xfrm>
        </p:grpSpPr>
        <p:pic>
          <p:nvPicPr>
            <p:cNvPr id="3" name="object 3"/>
            <p:cNvPicPr/>
            <p:nvPr/>
          </p:nvPicPr>
          <p:blipFill>
            <a:blip r:embed="rId2" cstate="print"/>
            <a:stretch>
              <a:fillRect/>
            </a:stretch>
          </p:blipFill>
          <p:spPr>
            <a:xfrm>
              <a:off x="0" y="0"/>
              <a:ext cx="7553324" cy="7562849"/>
            </a:xfrm>
            <a:prstGeom prst="rect">
              <a:avLst/>
            </a:prstGeom>
          </p:spPr>
        </p:pic>
        <p:pic>
          <p:nvPicPr>
            <p:cNvPr id="4" name="object 4"/>
            <p:cNvPicPr/>
            <p:nvPr/>
          </p:nvPicPr>
          <p:blipFill>
            <a:blip r:embed="rId3" cstate="print"/>
            <a:stretch>
              <a:fillRect/>
            </a:stretch>
          </p:blipFill>
          <p:spPr>
            <a:xfrm>
              <a:off x="0" y="698496"/>
              <a:ext cx="7553324" cy="6857999"/>
            </a:xfrm>
            <a:prstGeom prst="rect">
              <a:avLst/>
            </a:prstGeom>
          </p:spPr>
        </p:pic>
        <p:pic>
          <p:nvPicPr>
            <p:cNvPr id="5" name="object 5"/>
            <p:cNvPicPr/>
            <p:nvPr/>
          </p:nvPicPr>
          <p:blipFill>
            <a:blip r:embed="rId4" cstate="print"/>
            <a:stretch>
              <a:fillRect/>
            </a:stretch>
          </p:blipFill>
          <p:spPr>
            <a:xfrm>
              <a:off x="0" y="609599"/>
              <a:ext cx="5800724" cy="1857374"/>
            </a:xfrm>
            <a:prstGeom prst="rect">
              <a:avLst/>
            </a:prstGeom>
          </p:spPr>
        </p:pic>
      </p:grpSp>
      <p:sp>
        <p:nvSpPr>
          <p:cNvPr id="6" name="object 6"/>
          <p:cNvSpPr txBox="1"/>
          <p:nvPr/>
        </p:nvSpPr>
        <p:spPr>
          <a:xfrm>
            <a:off x="397756" y="828214"/>
            <a:ext cx="4859020" cy="1363345"/>
          </a:xfrm>
          <a:prstGeom prst="rect">
            <a:avLst/>
          </a:prstGeom>
        </p:spPr>
        <p:txBody>
          <a:bodyPr vert="horz" wrap="square" lIns="0" tIns="13335" rIns="0" bIns="0" rtlCol="0">
            <a:spAutoFit/>
          </a:bodyPr>
          <a:lstStyle/>
          <a:p>
            <a:pPr marL="12700" marR="5080" indent="1270">
              <a:lnSpc>
                <a:spcPct val="118100"/>
              </a:lnSpc>
              <a:spcBef>
                <a:spcPts val="105"/>
              </a:spcBef>
            </a:pPr>
            <a:r>
              <a:rPr sz="1500" i="1" baseline="5555" dirty="0">
                <a:solidFill>
                  <a:srgbClr val="211715"/>
                </a:solidFill>
                <a:latin typeface="Trebuchet MS"/>
                <a:cs typeface="Trebuchet MS"/>
              </a:rPr>
              <a:t>La</a:t>
            </a:r>
            <a:r>
              <a:rPr sz="1500" i="1" spc="-44" baseline="5555" dirty="0">
                <a:solidFill>
                  <a:srgbClr val="211715"/>
                </a:solidFill>
                <a:latin typeface="Trebuchet MS"/>
                <a:cs typeface="Trebuchet MS"/>
              </a:rPr>
              <a:t> </a:t>
            </a:r>
            <a:r>
              <a:rPr sz="1500" i="1" spc="-30" baseline="5555" dirty="0">
                <a:solidFill>
                  <a:srgbClr val="211715"/>
                </a:solidFill>
                <a:latin typeface="Trebuchet MS"/>
                <a:cs typeface="Trebuchet MS"/>
              </a:rPr>
              <a:t>foto</a:t>
            </a:r>
            <a:r>
              <a:rPr sz="1500" i="1" spc="-30" baseline="2777" dirty="0">
                <a:solidFill>
                  <a:srgbClr val="211715"/>
                </a:solidFill>
                <a:latin typeface="Trebuchet MS"/>
                <a:cs typeface="Trebuchet MS"/>
              </a:rPr>
              <a:t>grametría</a:t>
            </a:r>
            <a:r>
              <a:rPr sz="1500" i="1" spc="-37" baseline="2777" dirty="0">
                <a:solidFill>
                  <a:srgbClr val="211715"/>
                </a:solidFill>
                <a:latin typeface="Trebuchet MS"/>
                <a:cs typeface="Trebuchet MS"/>
              </a:rPr>
              <a:t> </a:t>
            </a:r>
            <a:r>
              <a:rPr sz="1500" i="1" baseline="2777" dirty="0">
                <a:solidFill>
                  <a:srgbClr val="211715"/>
                </a:solidFill>
                <a:latin typeface="Trebuchet MS"/>
                <a:cs typeface="Trebuchet MS"/>
              </a:rPr>
              <a:t>es</a:t>
            </a:r>
            <a:r>
              <a:rPr sz="1500" i="1" spc="-37" baseline="2777" dirty="0">
                <a:solidFill>
                  <a:srgbClr val="211715"/>
                </a:solidFill>
                <a:latin typeface="Trebuchet MS"/>
                <a:cs typeface="Trebuchet MS"/>
              </a:rPr>
              <a:t> </a:t>
            </a:r>
            <a:r>
              <a:rPr sz="1500" i="1" spc="-97" baseline="2777" dirty="0">
                <a:solidFill>
                  <a:srgbClr val="211715"/>
                </a:solidFill>
                <a:latin typeface="Trebuchet MS"/>
                <a:cs typeface="Trebuchet MS"/>
              </a:rPr>
              <a:t>el</a:t>
            </a:r>
            <a:r>
              <a:rPr sz="1500" i="1" spc="-37" baseline="2777" dirty="0">
                <a:solidFill>
                  <a:srgbClr val="211715"/>
                </a:solidFill>
                <a:latin typeface="Trebuchet MS"/>
                <a:cs typeface="Trebuchet MS"/>
              </a:rPr>
              <a:t> </a:t>
            </a:r>
            <a:r>
              <a:rPr sz="1500" i="1" baseline="2777" dirty="0">
                <a:solidFill>
                  <a:srgbClr val="211715"/>
                </a:solidFill>
                <a:latin typeface="Trebuchet MS"/>
                <a:cs typeface="Trebuchet MS"/>
              </a:rPr>
              <a:t>estándar</a:t>
            </a:r>
            <a:r>
              <a:rPr sz="1500" i="1" spc="-37" baseline="2777" dirty="0">
                <a:solidFill>
                  <a:srgbClr val="211715"/>
                </a:solidFill>
                <a:latin typeface="Trebuchet MS"/>
                <a:cs typeface="Trebuchet MS"/>
              </a:rPr>
              <a:t> </a:t>
            </a:r>
            <a:r>
              <a:rPr sz="1500" i="1" baseline="2777" dirty="0">
                <a:solidFill>
                  <a:srgbClr val="211715"/>
                </a:solidFill>
                <a:latin typeface="Trebuchet MS"/>
                <a:cs typeface="Trebuchet MS"/>
              </a:rPr>
              <a:t>de</a:t>
            </a:r>
            <a:r>
              <a:rPr sz="1500" i="1" spc="-37" baseline="2777" dirty="0">
                <a:solidFill>
                  <a:srgbClr val="211715"/>
                </a:solidFill>
                <a:latin typeface="Trebuchet MS"/>
                <a:cs typeface="Trebuchet MS"/>
              </a:rPr>
              <a:t> </a:t>
            </a:r>
            <a:r>
              <a:rPr sz="1500" i="1" baseline="2777" dirty="0">
                <a:solidFill>
                  <a:srgbClr val="211715"/>
                </a:solidFill>
                <a:latin typeface="Trebuchet MS"/>
                <a:cs typeface="Trebuchet MS"/>
              </a:rPr>
              <a:t>oro</a:t>
            </a:r>
            <a:r>
              <a:rPr sz="1500" i="1" spc="-37" baseline="2777" dirty="0">
                <a:solidFill>
                  <a:srgbClr val="211715"/>
                </a:solidFill>
                <a:latin typeface="Trebuchet MS"/>
                <a:cs typeface="Trebuchet MS"/>
              </a:rPr>
              <a:t> </a:t>
            </a:r>
            <a:r>
              <a:rPr sz="1500" i="1" baseline="2777" dirty="0">
                <a:solidFill>
                  <a:srgbClr val="211715"/>
                </a:solidFill>
                <a:latin typeface="Trebuchet MS"/>
                <a:cs typeface="Trebuchet MS"/>
              </a:rPr>
              <a:t>en</a:t>
            </a:r>
            <a:r>
              <a:rPr sz="1500" i="1" spc="-37" baseline="2777" dirty="0">
                <a:solidFill>
                  <a:srgbClr val="211715"/>
                </a:solidFill>
                <a:latin typeface="Trebuchet MS"/>
                <a:cs typeface="Trebuchet MS"/>
              </a:rPr>
              <a:t> </a:t>
            </a:r>
            <a:r>
              <a:rPr sz="1500" i="1" spc="-30" baseline="2777" dirty="0">
                <a:solidFill>
                  <a:srgbClr val="211715"/>
                </a:solidFill>
                <a:latin typeface="Trebuchet MS"/>
                <a:cs typeface="Trebuchet MS"/>
              </a:rPr>
              <a:t>precisión,</a:t>
            </a:r>
            <a:r>
              <a:rPr sz="1500" i="1" spc="-37" baseline="2777" dirty="0">
                <a:solidFill>
                  <a:srgbClr val="211715"/>
                </a:solidFill>
                <a:latin typeface="Trebuchet MS"/>
                <a:cs typeface="Trebuchet MS"/>
              </a:rPr>
              <a:t> </a:t>
            </a:r>
            <a:r>
              <a:rPr sz="1500" i="1" baseline="2777" dirty="0">
                <a:solidFill>
                  <a:srgbClr val="211715"/>
                </a:solidFill>
                <a:latin typeface="Trebuchet MS"/>
                <a:cs typeface="Trebuchet MS"/>
              </a:rPr>
              <a:t>pero</a:t>
            </a:r>
            <a:r>
              <a:rPr sz="1500" i="1" spc="-37" baseline="2777" dirty="0">
                <a:solidFill>
                  <a:srgbClr val="211715"/>
                </a:solidFill>
                <a:latin typeface="Trebuchet MS"/>
                <a:cs typeface="Trebuchet MS"/>
              </a:rPr>
              <a:t> </a:t>
            </a:r>
            <a:r>
              <a:rPr sz="1000" i="1" dirty="0">
                <a:solidFill>
                  <a:srgbClr val="211715"/>
                </a:solidFill>
                <a:latin typeface="Trebuchet MS"/>
                <a:cs typeface="Trebuchet MS"/>
              </a:rPr>
              <a:t>los</a:t>
            </a:r>
            <a:r>
              <a:rPr sz="1000" i="1" spc="-25" dirty="0">
                <a:solidFill>
                  <a:srgbClr val="211715"/>
                </a:solidFill>
                <a:latin typeface="Trebuchet MS"/>
                <a:cs typeface="Trebuchet MS"/>
              </a:rPr>
              <a:t> </a:t>
            </a:r>
            <a:r>
              <a:rPr sz="1000" i="1" spc="-10" dirty="0">
                <a:solidFill>
                  <a:srgbClr val="211715"/>
                </a:solidFill>
                <a:latin typeface="Trebuchet MS"/>
                <a:cs typeface="Trebuchet MS"/>
              </a:rPr>
              <a:t>dispositivos</a:t>
            </a:r>
            <a:r>
              <a:rPr sz="1000" i="1" spc="-25" dirty="0">
                <a:solidFill>
                  <a:srgbClr val="211715"/>
                </a:solidFill>
                <a:latin typeface="Trebuchet MS"/>
                <a:cs typeface="Trebuchet MS"/>
              </a:rPr>
              <a:t> </a:t>
            </a:r>
            <a:r>
              <a:rPr sz="1000" i="1" spc="-10" dirty="0">
                <a:solidFill>
                  <a:srgbClr val="211715"/>
                </a:solidFill>
                <a:latin typeface="Trebuchet MS"/>
                <a:cs typeface="Trebuchet MS"/>
              </a:rPr>
              <a:t>existentes </a:t>
            </a:r>
            <a:r>
              <a:rPr sz="1500" i="1" baseline="5555" dirty="0">
                <a:solidFill>
                  <a:srgbClr val="211715"/>
                </a:solidFill>
                <a:latin typeface="Trebuchet MS"/>
                <a:cs typeface="Trebuchet MS"/>
              </a:rPr>
              <a:t>que</a:t>
            </a:r>
            <a:r>
              <a:rPr sz="1500" i="1" spc="-44" baseline="5555" dirty="0">
                <a:solidFill>
                  <a:srgbClr val="211715"/>
                </a:solidFill>
                <a:latin typeface="Trebuchet MS"/>
                <a:cs typeface="Trebuchet MS"/>
              </a:rPr>
              <a:t> uti</a:t>
            </a:r>
            <a:r>
              <a:rPr sz="1500" i="1" spc="-44" baseline="2777" dirty="0">
                <a:solidFill>
                  <a:srgbClr val="211715"/>
                </a:solidFill>
                <a:latin typeface="Trebuchet MS"/>
                <a:cs typeface="Trebuchet MS"/>
              </a:rPr>
              <a:t>lizan</a:t>
            </a:r>
            <a:r>
              <a:rPr sz="1500" i="1" spc="-37" baseline="2777" dirty="0">
                <a:solidFill>
                  <a:srgbClr val="211715"/>
                </a:solidFill>
                <a:latin typeface="Trebuchet MS"/>
                <a:cs typeface="Trebuchet MS"/>
              </a:rPr>
              <a:t> </a:t>
            </a:r>
            <a:r>
              <a:rPr sz="1500" i="1" spc="-30" baseline="2777" dirty="0">
                <a:solidFill>
                  <a:srgbClr val="211715"/>
                </a:solidFill>
                <a:latin typeface="Trebuchet MS"/>
                <a:cs typeface="Trebuchet MS"/>
              </a:rPr>
              <a:t>fotogrametría</a:t>
            </a:r>
            <a:r>
              <a:rPr sz="1500" i="1" spc="-37" baseline="2777" dirty="0">
                <a:solidFill>
                  <a:srgbClr val="211715"/>
                </a:solidFill>
                <a:latin typeface="Trebuchet MS"/>
                <a:cs typeface="Trebuchet MS"/>
              </a:rPr>
              <a:t> </a:t>
            </a:r>
            <a:r>
              <a:rPr sz="1500" i="1" spc="-15" baseline="2777" dirty="0">
                <a:solidFill>
                  <a:srgbClr val="211715"/>
                </a:solidFill>
                <a:latin typeface="Trebuchet MS"/>
                <a:cs typeface="Trebuchet MS"/>
              </a:rPr>
              <a:t>suelen</a:t>
            </a:r>
            <a:r>
              <a:rPr sz="1500" i="1" spc="-37" baseline="2777" dirty="0">
                <a:solidFill>
                  <a:srgbClr val="211715"/>
                </a:solidFill>
                <a:latin typeface="Trebuchet MS"/>
                <a:cs typeface="Trebuchet MS"/>
              </a:rPr>
              <a:t> </a:t>
            </a:r>
            <a:r>
              <a:rPr sz="1500" i="1" baseline="2777" dirty="0">
                <a:solidFill>
                  <a:srgbClr val="211715"/>
                </a:solidFill>
                <a:latin typeface="Trebuchet MS"/>
                <a:cs typeface="Trebuchet MS"/>
              </a:rPr>
              <a:t>ser</a:t>
            </a:r>
            <a:r>
              <a:rPr sz="1500" i="1" spc="-37" baseline="2777" dirty="0">
                <a:solidFill>
                  <a:srgbClr val="211715"/>
                </a:solidFill>
                <a:latin typeface="Trebuchet MS"/>
                <a:cs typeface="Trebuchet MS"/>
              </a:rPr>
              <a:t> extraorales. </a:t>
            </a:r>
            <a:r>
              <a:rPr sz="1500" i="1" spc="-75" baseline="2777" dirty="0">
                <a:solidFill>
                  <a:srgbClr val="211715"/>
                </a:solidFill>
                <a:latin typeface="Trebuchet MS"/>
                <a:cs typeface="Trebuchet MS"/>
              </a:rPr>
              <a:t>El</a:t>
            </a:r>
            <a:r>
              <a:rPr sz="1500" i="1" spc="-37" baseline="2777" dirty="0">
                <a:solidFill>
                  <a:srgbClr val="211715"/>
                </a:solidFill>
                <a:latin typeface="Trebuchet MS"/>
                <a:cs typeface="Trebuchet MS"/>
              </a:rPr>
              <a:t> </a:t>
            </a:r>
            <a:r>
              <a:rPr sz="1500" i="1" spc="-97" baseline="2777" dirty="0">
                <a:solidFill>
                  <a:srgbClr val="211715"/>
                </a:solidFill>
                <a:latin typeface="Trebuchet MS"/>
                <a:cs typeface="Trebuchet MS"/>
              </a:rPr>
              <a:t>Elite</a:t>
            </a:r>
            <a:r>
              <a:rPr sz="1500" i="1" spc="-37" baseline="2777" dirty="0">
                <a:solidFill>
                  <a:srgbClr val="211715"/>
                </a:solidFill>
                <a:latin typeface="Trebuchet MS"/>
                <a:cs typeface="Trebuchet MS"/>
              </a:rPr>
              <a:t> </a:t>
            </a:r>
            <a:r>
              <a:rPr sz="1500" i="1" baseline="2777" dirty="0">
                <a:solidFill>
                  <a:srgbClr val="211715"/>
                </a:solidFill>
                <a:latin typeface="Trebuchet MS"/>
                <a:cs typeface="Trebuchet MS"/>
              </a:rPr>
              <a:t>e</a:t>
            </a:r>
            <a:r>
              <a:rPr sz="1000" i="1" dirty="0">
                <a:solidFill>
                  <a:srgbClr val="211715"/>
                </a:solidFill>
                <a:latin typeface="Trebuchet MS"/>
                <a:cs typeface="Trebuchet MS"/>
              </a:rPr>
              <a:t>s</a:t>
            </a:r>
            <a:r>
              <a:rPr sz="1000" i="1" spc="-30" dirty="0">
                <a:solidFill>
                  <a:srgbClr val="211715"/>
                </a:solidFill>
                <a:latin typeface="Trebuchet MS"/>
                <a:cs typeface="Trebuchet MS"/>
              </a:rPr>
              <a:t> </a:t>
            </a:r>
            <a:r>
              <a:rPr sz="1000" i="1" spc="-65" dirty="0">
                <a:solidFill>
                  <a:srgbClr val="211715"/>
                </a:solidFill>
                <a:latin typeface="Trebuchet MS"/>
                <a:cs typeface="Trebuchet MS"/>
              </a:rPr>
              <a:t>el</a:t>
            </a:r>
            <a:r>
              <a:rPr sz="1000" i="1" spc="-25" dirty="0">
                <a:solidFill>
                  <a:srgbClr val="211715"/>
                </a:solidFill>
                <a:latin typeface="Trebuchet MS"/>
                <a:cs typeface="Trebuchet MS"/>
              </a:rPr>
              <a:t> </a:t>
            </a:r>
            <a:r>
              <a:rPr sz="1000" i="1" dirty="0">
                <a:solidFill>
                  <a:srgbClr val="211715"/>
                </a:solidFill>
                <a:latin typeface="Trebuchet MS"/>
                <a:cs typeface="Trebuchet MS"/>
              </a:rPr>
              <a:t>primero</a:t>
            </a:r>
            <a:r>
              <a:rPr sz="1000" i="1" spc="-25" dirty="0">
                <a:solidFill>
                  <a:srgbClr val="211715"/>
                </a:solidFill>
                <a:latin typeface="Trebuchet MS"/>
                <a:cs typeface="Trebuchet MS"/>
              </a:rPr>
              <a:t> </a:t>
            </a:r>
            <a:r>
              <a:rPr sz="1000" i="1" dirty="0">
                <a:solidFill>
                  <a:srgbClr val="211715"/>
                </a:solidFill>
                <a:latin typeface="Trebuchet MS"/>
                <a:cs typeface="Trebuchet MS"/>
              </a:rPr>
              <a:t>en</a:t>
            </a:r>
            <a:r>
              <a:rPr sz="1000" i="1" spc="-25" dirty="0">
                <a:solidFill>
                  <a:srgbClr val="211715"/>
                </a:solidFill>
                <a:latin typeface="Trebuchet MS"/>
                <a:cs typeface="Trebuchet MS"/>
              </a:rPr>
              <a:t> </a:t>
            </a:r>
            <a:r>
              <a:rPr sz="1000" i="1" spc="-10" dirty="0">
                <a:solidFill>
                  <a:srgbClr val="211715"/>
                </a:solidFill>
                <a:latin typeface="Trebuchet MS"/>
                <a:cs typeface="Trebuchet MS"/>
              </a:rPr>
              <a:t>combinar</a:t>
            </a:r>
            <a:r>
              <a:rPr sz="1000" i="1" spc="500" dirty="0">
                <a:solidFill>
                  <a:srgbClr val="211715"/>
                </a:solidFill>
                <a:latin typeface="Trebuchet MS"/>
                <a:cs typeface="Trebuchet MS"/>
              </a:rPr>
              <a:t> </a:t>
            </a:r>
            <a:r>
              <a:rPr sz="1500" i="1" baseline="5555" dirty="0">
                <a:solidFill>
                  <a:srgbClr val="211715"/>
                </a:solidFill>
                <a:latin typeface="Trebuchet MS"/>
                <a:cs typeface="Trebuchet MS"/>
              </a:rPr>
              <a:t>la</a:t>
            </a:r>
            <a:r>
              <a:rPr sz="1500" i="1" spc="-15" baseline="5555" dirty="0">
                <a:solidFill>
                  <a:srgbClr val="211715"/>
                </a:solidFill>
                <a:latin typeface="Trebuchet MS"/>
                <a:cs typeface="Trebuchet MS"/>
              </a:rPr>
              <a:t> </a:t>
            </a:r>
            <a:r>
              <a:rPr sz="1500" i="1" spc="-30" baseline="5555" dirty="0">
                <a:solidFill>
                  <a:srgbClr val="211715"/>
                </a:solidFill>
                <a:latin typeface="Trebuchet MS"/>
                <a:cs typeface="Trebuchet MS"/>
              </a:rPr>
              <a:t>fot</a:t>
            </a:r>
            <a:r>
              <a:rPr sz="1500" i="1" spc="-30" baseline="2777" dirty="0">
                <a:solidFill>
                  <a:srgbClr val="211715"/>
                </a:solidFill>
                <a:latin typeface="Trebuchet MS"/>
                <a:cs typeface="Trebuchet MS"/>
              </a:rPr>
              <a:t>ogrametría</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con</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un</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escáner</a:t>
            </a:r>
            <a:r>
              <a:rPr sz="1500" i="1" spc="-7" baseline="2777" dirty="0">
                <a:solidFill>
                  <a:srgbClr val="211715"/>
                </a:solidFill>
                <a:latin typeface="Trebuchet MS"/>
                <a:cs typeface="Trebuchet MS"/>
              </a:rPr>
              <a:t> </a:t>
            </a:r>
            <a:r>
              <a:rPr sz="1500" i="1" spc="-37" baseline="2777" dirty="0">
                <a:solidFill>
                  <a:srgbClr val="211715"/>
                </a:solidFill>
                <a:latin typeface="Trebuchet MS"/>
                <a:cs typeface="Trebuchet MS"/>
              </a:rPr>
              <a:t>intraoral,</a:t>
            </a:r>
            <a:r>
              <a:rPr sz="1500" i="1" spc="-7" baseline="2777" dirty="0">
                <a:solidFill>
                  <a:srgbClr val="211715"/>
                </a:solidFill>
                <a:latin typeface="Trebuchet MS"/>
                <a:cs typeface="Trebuchet MS"/>
              </a:rPr>
              <a:t> </a:t>
            </a:r>
            <a:r>
              <a:rPr sz="1500" i="1" spc="-30" baseline="2777" dirty="0">
                <a:solidFill>
                  <a:srgbClr val="211715"/>
                </a:solidFill>
                <a:latin typeface="Trebuchet MS"/>
                <a:cs typeface="Trebuchet MS"/>
              </a:rPr>
              <a:t>convirtiéndol</a:t>
            </a:r>
            <a:r>
              <a:rPr sz="1000" i="1" spc="-20" dirty="0">
                <a:solidFill>
                  <a:srgbClr val="211715"/>
                </a:solidFill>
                <a:latin typeface="Trebuchet MS"/>
                <a:cs typeface="Trebuchet MS"/>
              </a:rPr>
              <a:t>o</a:t>
            </a:r>
            <a:r>
              <a:rPr sz="1000" i="1" spc="-5" dirty="0">
                <a:solidFill>
                  <a:srgbClr val="211715"/>
                </a:solidFill>
                <a:latin typeface="Trebuchet MS"/>
                <a:cs typeface="Trebuchet MS"/>
              </a:rPr>
              <a:t> </a:t>
            </a:r>
            <a:r>
              <a:rPr sz="1000" i="1" dirty="0">
                <a:solidFill>
                  <a:srgbClr val="211715"/>
                </a:solidFill>
                <a:latin typeface="Trebuchet MS"/>
                <a:cs typeface="Trebuchet MS"/>
              </a:rPr>
              <a:t>en</a:t>
            </a:r>
            <a:r>
              <a:rPr sz="1000" i="1" spc="-10" dirty="0">
                <a:solidFill>
                  <a:srgbClr val="211715"/>
                </a:solidFill>
                <a:latin typeface="Trebuchet MS"/>
                <a:cs typeface="Trebuchet MS"/>
              </a:rPr>
              <a:t> </a:t>
            </a:r>
            <a:r>
              <a:rPr sz="1000" i="1" dirty="0">
                <a:solidFill>
                  <a:srgbClr val="211715"/>
                </a:solidFill>
                <a:latin typeface="Trebuchet MS"/>
                <a:cs typeface="Trebuchet MS"/>
              </a:rPr>
              <a:t>un</a:t>
            </a:r>
            <a:r>
              <a:rPr sz="1000" i="1" spc="-5" dirty="0">
                <a:solidFill>
                  <a:srgbClr val="211715"/>
                </a:solidFill>
                <a:latin typeface="Trebuchet MS"/>
                <a:cs typeface="Trebuchet MS"/>
              </a:rPr>
              <a:t> </a:t>
            </a:r>
            <a:r>
              <a:rPr sz="1000" i="1" spc="-10" dirty="0">
                <a:solidFill>
                  <a:srgbClr val="211715"/>
                </a:solidFill>
                <a:latin typeface="Trebuchet MS"/>
                <a:cs typeface="Trebuchet MS"/>
              </a:rPr>
              <a:t>dispositivo</a:t>
            </a:r>
            <a:r>
              <a:rPr sz="1000" i="1" spc="-5" dirty="0">
                <a:solidFill>
                  <a:srgbClr val="211715"/>
                </a:solidFill>
                <a:latin typeface="Trebuchet MS"/>
                <a:cs typeface="Trebuchet MS"/>
              </a:rPr>
              <a:t> </a:t>
            </a:r>
            <a:r>
              <a:rPr sz="1000" i="1" dirty="0">
                <a:solidFill>
                  <a:srgbClr val="211715"/>
                </a:solidFill>
                <a:latin typeface="Trebuchet MS"/>
                <a:cs typeface="Trebuchet MS"/>
              </a:rPr>
              <a:t>dos</a:t>
            </a:r>
            <a:r>
              <a:rPr sz="1000" i="1" spc="-5" dirty="0">
                <a:solidFill>
                  <a:srgbClr val="211715"/>
                </a:solidFill>
                <a:latin typeface="Trebuchet MS"/>
                <a:cs typeface="Trebuchet MS"/>
              </a:rPr>
              <a:t> </a:t>
            </a:r>
            <a:r>
              <a:rPr sz="1000" i="1" spc="-25" dirty="0">
                <a:solidFill>
                  <a:srgbClr val="211715"/>
                </a:solidFill>
                <a:latin typeface="Trebuchet MS"/>
                <a:cs typeface="Trebuchet MS"/>
              </a:rPr>
              <a:t>en</a:t>
            </a:r>
            <a:r>
              <a:rPr sz="1000" i="1" spc="500" dirty="0">
                <a:solidFill>
                  <a:srgbClr val="211715"/>
                </a:solidFill>
                <a:latin typeface="Trebuchet MS"/>
                <a:cs typeface="Trebuchet MS"/>
              </a:rPr>
              <a:t> </a:t>
            </a:r>
            <a:r>
              <a:rPr sz="1500" i="1" baseline="5555" dirty="0">
                <a:solidFill>
                  <a:srgbClr val="211715"/>
                </a:solidFill>
                <a:latin typeface="Trebuchet MS"/>
                <a:cs typeface="Trebuchet MS"/>
              </a:rPr>
              <a:t>uno</a:t>
            </a:r>
            <a:r>
              <a:rPr sz="1500" i="1" spc="-15" baseline="5555" dirty="0">
                <a:solidFill>
                  <a:srgbClr val="211715"/>
                </a:solidFill>
                <a:latin typeface="Trebuchet MS"/>
                <a:cs typeface="Trebuchet MS"/>
              </a:rPr>
              <a:t> </a:t>
            </a:r>
            <a:r>
              <a:rPr sz="1500" i="1" baseline="5555" dirty="0">
                <a:solidFill>
                  <a:srgbClr val="211715"/>
                </a:solidFill>
                <a:latin typeface="Trebuchet MS"/>
                <a:cs typeface="Trebuchet MS"/>
              </a:rPr>
              <a:t>que</a:t>
            </a:r>
            <a:r>
              <a:rPr sz="1500" i="1" spc="-15" baseline="5555" dirty="0">
                <a:solidFill>
                  <a:srgbClr val="211715"/>
                </a:solidFill>
                <a:latin typeface="Trebuchet MS"/>
                <a:cs typeface="Trebuchet MS"/>
              </a:rPr>
              <a:t> </a:t>
            </a:r>
            <a:r>
              <a:rPr sz="1500" i="1" baseline="2777" dirty="0">
                <a:solidFill>
                  <a:srgbClr val="211715"/>
                </a:solidFill>
                <a:latin typeface="Trebuchet MS"/>
                <a:cs typeface="Trebuchet MS"/>
              </a:rPr>
              <a:t>es</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más</a:t>
            </a:r>
            <a:r>
              <a:rPr sz="1500" i="1" spc="-15" baseline="2777" dirty="0">
                <a:solidFill>
                  <a:srgbClr val="211715"/>
                </a:solidFill>
                <a:latin typeface="Trebuchet MS"/>
                <a:cs typeface="Trebuchet MS"/>
              </a:rPr>
              <a:t> compacto, </a:t>
            </a:r>
            <a:r>
              <a:rPr sz="1500" i="1" baseline="2777" dirty="0">
                <a:solidFill>
                  <a:srgbClr val="211715"/>
                </a:solidFill>
                <a:latin typeface="Trebuchet MS"/>
                <a:cs typeface="Trebuchet MS"/>
              </a:rPr>
              <a:t>más</a:t>
            </a:r>
            <a:r>
              <a:rPr sz="1500" i="1" spc="-15" baseline="2777" dirty="0">
                <a:solidFill>
                  <a:srgbClr val="211715"/>
                </a:solidFill>
                <a:latin typeface="Trebuchet MS"/>
                <a:cs typeface="Trebuchet MS"/>
              </a:rPr>
              <a:t> asequible </a:t>
            </a:r>
            <a:r>
              <a:rPr sz="1500" i="1" baseline="2777" dirty="0">
                <a:solidFill>
                  <a:srgbClr val="211715"/>
                </a:solidFill>
                <a:latin typeface="Trebuchet MS"/>
                <a:cs typeface="Trebuchet MS"/>
              </a:rPr>
              <a:t>y</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más</a:t>
            </a:r>
            <a:r>
              <a:rPr sz="1500" i="1" spc="-15" baseline="2777" dirty="0">
                <a:solidFill>
                  <a:srgbClr val="211715"/>
                </a:solidFill>
                <a:latin typeface="Trebuchet MS"/>
                <a:cs typeface="Trebuchet MS"/>
              </a:rPr>
              <a:t> </a:t>
            </a:r>
            <a:r>
              <a:rPr sz="1500" i="1" spc="-52" baseline="2777" dirty="0">
                <a:solidFill>
                  <a:srgbClr val="211715"/>
                </a:solidFill>
                <a:latin typeface="Trebuchet MS"/>
                <a:cs typeface="Trebuchet MS"/>
              </a:rPr>
              <a:t>fácil</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de</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u</a:t>
            </a:r>
            <a:r>
              <a:rPr sz="1000" i="1" dirty="0">
                <a:solidFill>
                  <a:srgbClr val="211715"/>
                </a:solidFill>
                <a:latin typeface="Trebuchet MS"/>
                <a:cs typeface="Trebuchet MS"/>
              </a:rPr>
              <a:t>sar.</a:t>
            </a:r>
            <a:r>
              <a:rPr sz="1000" i="1" spc="-10" dirty="0">
                <a:solidFill>
                  <a:srgbClr val="211715"/>
                </a:solidFill>
                <a:latin typeface="Trebuchet MS"/>
                <a:cs typeface="Trebuchet MS"/>
              </a:rPr>
              <a:t> </a:t>
            </a:r>
            <a:r>
              <a:rPr sz="1000" i="1" dirty="0">
                <a:solidFill>
                  <a:srgbClr val="211715"/>
                </a:solidFill>
                <a:latin typeface="Trebuchet MS"/>
                <a:cs typeface="Trebuchet MS"/>
              </a:rPr>
              <a:t>En</a:t>
            </a:r>
            <a:r>
              <a:rPr sz="1000" i="1" spc="-10" dirty="0">
                <a:solidFill>
                  <a:srgbClr val="211715"/>
                </a:solidFill>
                <a:latin typeface="Trebuchet MS"/>
                <a:cs typeface="Trebuchet MS"/>
              </a:rPr>
              <a:t> </a:t>
            </a:r>
            <a:r>
              <a:rPr sz="1000" i="1" dirty="0">
                <a:solidFill>
                  <a:srgbClr val="211715"/>
                </a:solidFill>
                <a:latin typeface="Trebuchet MS"/>
                <a:cs typeface="Trebuchet MS"/>
              </a:rPr>
              <a:t>mi</a:t>
            </a:r>
            <a:r>
              <a:rPr sz="1000" i="1" spc="-10" dirty="0">
                <a:solidFill>
                  <a:srgbClr val="211715"/>
                </a:solidFill>
                <a:latin typeface="Trebuchet MS"/>
                <a:cs typeface="Trebuchet MS"/>
              </a:rPr>
              <a:t> opinión, </a:t>
            </a:r>
            <a:r>
              <a:rPr sz="1000" i="1" spc="-20" dirty="0">
                <a:solidFill>
                  <a:srgbClr val="211715"/>
                </a:solidFill>
                <a:latin typeface="Trebuchet MS"/>
                <a:cs typeface="Trebuchet MS"/>
              </a:rPr>
              <a:t>esto</a:t>
            </a:r>
            <a:r>
              <a:rPr sz="1000" i="1" spc="-10" dirty="0">
                <a:solidFill>
                  <a:srgbClr val="211715"/>
                </a:solidFill>
                <a:latin typeface="Trebuchet MS"/>
                <a:cs typeface="Trebuchet MS"/>
              </a:rPr>
              <a:t> </a:t>
            </a:r>
            <a:r>
              <a:rPr sz="1000" i="1" spc="-25" dirty="0">
                <a:solidFill>
                  <a:srgbClr val="211715"/>
                </a:solidFill>
                <a:latin typeface="Trebuchet MS"/>
                <a:cs typeface="Trebuchet MS"/>
              </a:rPr>
              <a:t>va</a:t>
            </a:r>
            <a:r>
              <a:rPr sz="1000" i="1" spc="500" dirty="0">
                <a:solidFill>
                  <a:srgbClr val="211715"/>
                </a:solidFill>
                <a:latin typeface="Trebuchet MS"/>
                <a:cs typeface="Trebuchet MS"/>
              </a:rPr>
              <a:t> </a:t>
            </a:r>
            <a:r>
              <a:rPr sz="1500" i="1" baseline="2777" dirty="0">
                <a:solidFill>
                  <a:srgbClr val="211715"/>
                </a:solidFill>
                <a:latin typeface="Trebuchet MS"/>
                <a:cs typeface="Trebuchet MS"/>
              </a:rPr>
              <a:t>a</a:t>
            </a:r>
            <a:r>
              <a:rPr sz="1500" i="1" spc="-37" baseline="2777" dirty="0">
                <a:solidFill>
                  <a:srgbClr val="211715"/>
                </a:solidFill>
                <a:latin typeface="Trebuchet MS"/>
                <a:cs typeface="Trebuchet MS"/>
              </a:rPr>
              <a:t> </a:t>
            </a:r>
            <a:r>
              <a:rPr sz="1500" i="1" spc="-15" baseline="2777" dirty="0">
                <a:solidFill>
                  <a:srgbClr val="211715"/>
                </a:solidFill>
                <a:latin typeface="Trebuchet MS"/>
                <a:cs typeface="Trebuchet MS"/>
              </a:rPr>
              <a:t>revolucionar</a:t>
            </a:r>
            <a:r>
              <a:rPr sz="1500" i="1" spc="-37" baseline="2777" dirty="0">
                <a:solidFill>
                  <a:srgbClr val="211715"/>
                </a:solidFill>
                <a:latin typeface="Trebuchet MS"/>
                <a:cs typeface="Trebuchet MS"/>
              </a:rPr>
              <a:t> </a:t>
            </a:r>
            <a:r>
              <a:rPr sz="1500" i="1" baseline="2777" dirty="0">
                <a:solidFill>
                  <a:srgbClr val="211715"/>
                </a:solidFill>
                <a:latin typeface="Trebuchet MS"/>
                <a:cs typeface="Trebuchet MS"/>
              </a:rPr>
              <a:t>la</a:t>
            </a:r>
            <a:r>
              <a:rPr sz="1500" i="1" spc="-30" baseline="2777" dirty="0">
                <a:solidFill>
                  <a:srgbClr val="211715"/>
                </a:solidFill>
                <a:latin typeface="Trebuchet MS"/>
                <a:cs typeface="Trebuchet MS"/>
              </a:rPr>
              <a:t> </a:t>
            </a:r>
            <a:r>
              <a:rPr sz="1500" i="1" spc="-15" baseline="2777" dirty="0">
                <a:solidFill>
                  <a:srgbClr val="211715"/>
                </a:solidFill>
                <a:latin typeface="Trebuchet MS"/>
                <a:cs typeface="Trebuchet MS"/>
              </a:rPr>
              <a:t>práctica</a:t>
            </a:r>
            <a:r>
              <a:rPr sz="1500" i="1" spc="-37" baseline="2777" dirty="0">
                <a:solidFill>
                  <a:srgbClr val="211715"/>
                </a:solidFill>
                <a:latin typeface="Trebuchet MS"/>
                <a:cs typeface="Trebuchet MS"/>
              </a:rPr>
              <a:t> </a:t>
            </a:r>
            <a:r>
              <a:rPr sz="1000" i="1" spc="-25" dirty="0">
                <a:solidFill>
                  <a:srgbClr val="211715"/>
                </a:solidFill>
                <a:latin typeface="Trebuchet MS"/>
                <a:cs typeface="Trebuchet MS"/>
              </a:rPr>
              <a:t>del </a:t>
            </a:r>
            <a:r>
              <a:rPr sz="1000" i="1" spc="-10" dirty="0">
                <a:solidFill>
                  <a:srgbClr val="211715"/>
                </a:solidFill>
                <a:latin typeface="Trebuchet MS"/>
                <a:cs typeface="Trebuchet MS"/>
              </a:rPr>
              <a:t>trabajo</a:t>
            </a:r>
            <a:r>
              <a:rPr sz="1000" i="1" spc="-20" dirty="0">
                <a:solidFill>
                  <a:srgbClr val="211715"/>
                </a:solidFill>
                <a:latin typeface="Trebuchet MS"/>
                <a:cs typeface="Trebuchet MS"/>
              </a:rPr>
              <a:t> </a:t>
            </a:r>
            <a:r>
              <a:rPr sz="1000" i="1" dirty="0">
                <a:solidFill>
                  <a:srgbClr val="211715"/>
                </a:solidFill>
                <a:latin typeface="Trebuchet MS"/>
                <a:cs typeface="Trebuchet MS"/>
              </a:rPr>
              <a:t>con</a:t>
            </a:r>
            <a:r>
              <a:rPr sz="1000" i="1" spc="-25" dirty="0">
                <a:solidFill>
                  <a:srgbClr val="211715"/>
                </a:solidFill>
                <a:latin typeface="Trebuchet MS"/>
                <a:cs typeface="Trebuchet MS"/>
              </a:rPr>
              <a:t> </a:t>
            </a:r>
            <a:r>
              <a:rPr sz="1000" i="1" spc="-10" dirty="0">
                <a:solidFill>
                  <a:srgbClr val="211715"/>
                </a:solidFill>
                <a:latin typeface="Trebuchet MS"/>
                <a:cs typeface="Trebuchet MS"/>
              </a:rPr>
              <a:t>implantes</a:t>
            </a:r>
            <a:endParaRPr sz="1000">
              <a:latin typeface="Trebuchet MS"/>
              <a:cs typeface="Trebuchet MS"/>
            </a:endParaRPr>
          </a:p>
          <a:p>
            <a:pPr marR="9525" algn="r">
              <a:lnSpc>
                <a:spcPct val="100000"/>
              </a:lnSpc>
              <a:spcBef>
                <a:spcPts val="600"/>
              </a:spcBef>
            </a:pPr>
            <a:r>
              <a:rPr sz="1100" dirty="0">
                <a:solidFill>
                  <a:srgbClr val="211715"/>
                </a:solidFill>
                <a:latin typeface="Lucida Sans Unicode"/>
                <a:cs typeface="Lucida Sans Unicode"/>
              </a:rPr>
              <a:t>Profesor</a:t>
            </a:r>
            <a:r>
              <a:rPr sz="1100" spc="-35" dirty="0">
                <a:solidFill>
                  <a:srgbClr val="211715"/>
                </a:solidFill>
                <a:latin typeface="Lucida Sans Unicode"/>
                <a:cs typeface="Lucida Sans Unicode"/>
              </a:rPr>
              <a:t> </a:t>
            </a:r>
            <a:r>
              <a:rPr sz="1100" dirty="0">
                <a:solidFill>
                  <a:srgbClr val="211715"/>
                </a:solidFill>
                <a:latin typeface="Lucida Sans Unicode"/>
                <a:cs typeface="Lucida Sans Unicode"/>
              </a:rPr>
              <a:t>Sun</a:t>
            </a:r>
            <a:r>
              <a:rPr sz="1100" spc="-35" dirty="0">
                <a:solidFill>
                  <a:srgbClr val="211715"/>
                </a:solidFill>
                <a:latin typeface="Lucida Sans Unicode"/>
                <a:cs typeface="Lucida Sans Unicode"/>
              </a:rPr>
              <a:t> </a:t>
            </a:r>
            <a:r>
              <a:rPr sz="1100" spc="-30" dirty="0">
                <a:solidFill>
                  <a:srgbClr val="211715"/>
                </a:solidFill>
                <a:latin typeface="Lucida Sans Unicode"/>
                <a:cs typeface="Lucida Sans Unicode"/>
              </a:rPr>
              <a:t>Yuchun, </a:t>
            </a:r>
            <a:r>
              <a:rPr sz="1100" spc="-10" dirty="0">
                <a:solidFill>
                  <a:srgbClr val="211715"/>
                </a:solidFill>
                <a:latin typeface="Lucida Sans Unicode"/>
                <a:cs typeface="Lucida Sans Unicode"/>
              </a:rPr>
              <a:t>Director</a:t>
            </a:r>
            <a:r>
              <a:rPr sz="1100" spc="-35" dirty="0">
                <a:solidFill>
                  <a:srgbClr val="211715"/>
                </a:solidFill>
                <a:latin typeface="Lucida Sans Unicode"/>
                <a:cs typeface="Lucida Sans Unicode"/>
              </a:rPr>
              <a:t> </a:t>
            </a:r>
            <a:r>
              <a:rPr sz="1100" dirty="0">
                <a:solidFill>
                  <a:srgbClr val="211715"/>
                </a:solidFill>
                <a:latin typeface="Lucida Sans Unicode"/>
                <a:cs typeface="Lucida Sans Unicode"/>
              </a:rPr>
              <a:t>del</a:t>
            </a:r>
            <a:r>
              <a:rPr sz="1100" spc="-30" dirty="0">
                <a:solidFill>
                  <a:srgbClr val="211715"/>
                </a:solidFill>
                <a:latin typeface="Lucida Sans Unicode"/>
                <a:cs typeface="Lucida Sans Unicode"/>
              </a:rPr>
              <a:t> </a:t>
            </a:r>
            <a:r>
              <a:rPr sz="1100" spc="-10" dirty="0">
                <a:solidFill>
                  <a:srgbClr val="211715"/>
                </a:solidFill>
                <a:latin typeface="Lucida Sans Unicode"/>
                <a:cs typeface="Lucida Sans Unicode"/>
              </a:rPr>
              <a:t>Centro</a:t>
            </a:r>
            <a:r>
              <a:rPr sz="1100" spc="-35" dirty="0">
                <a:solidFill>
                  <a:srgbClr val="211715"/>
                </a:solidFill>
                <a:latin typeface="Lucida Sans Unicode"/>
                <a:cs typeface="Lucida Sans Unicode"/>
              </a:rPr>
              <a:t> </a:t>
            </a:r>
            <a:r>
              <a:rPr sz="1100" dirty="0">
                <a:solidFill>
                  <a:srgbClr val="211715"/>
                </a:solidFill>
                <a:latin typeface="Lucida Sans Unicode"/>
                <a:cs typeface="Lucida Sans Unicode"/>
              </a:rPr>
              <a:t>de</a:t>
            </a:r>
            <a:r>
              <a:rPr sz="1100" spc="-30" dirty="0">
                <a:solidFill>
                  <a:srgbClr val="211715"/>
                </a:solidFill>
                <a:latin typeface="Lucida Sans Unicode"/>
                <a:cs typeface="Lucida Sans Unicode"/>
              </a:rPr>
              <a:t> </a:t>
            </a:r>
            <a:r>
              <a:rPr sz="1100" spc="-20" dirty="0">
                <a:solidFill>
                  <a:srgbClr val="211715"/>
                </a:solidFill>
                <a:latin typeface="Lucida Sans Unicode"/>
                <a:cs typeface="Lucida Sans Unicode"/>
              </a:rPr>
              <a:t>Odontología</a:t>
            </a:r>
            <a:r>
              <a:rPr sz="1100" spc="-35" dirty="0">
                <a:solidFill>
                  <a:srgbClr val="211715"/>
                </a:solidFill>
                <a:latin typeface="Lucida Sans Unicode"/>
                <a:cs typeface="Lucida Sans Unicode"/>
              </a:rPr>
              <a:t> </a:t>
            </a:r>
            <a:r>
              <a:rPr sz="1100" spc="-10" dirty="0">
                <a:solidFill>
                  <a:srgbClr val="211715"/>
                </a:solidFill>
                <a:latin typeface="Lucida Sans Unicode"/>
                <a:cs typeface="Lucida Sans Unicode"/>
              </a:rPr>
              <a:t>Digital,</a:t>
            </a:r>
            <a:endParaRPr sz="1100">
              <a:latin typeface="Lucida Sans Unicode"/>
              <a:cs typeface="Lucida Sans Unicode"/>
            </a:endParaRPr>
          </a:p>
          <a:p>
            <a:pPr marR="40005" algn="r">
              <a:lnSpc>
                <a:spcPct val="100000"/>
              </a:lnSpc>
              <a:spcBef>
                <a:spcPts val="320"/>
              </a:spcBef>
            </a:pPr>
            <a:r>
              <a:rPr sz="1000" spc="-10" dirty="0">
                <a:solidFill>
                  <a:srgbClr val="211715"/>
                </a:solidFill>
                <a:latin typeface="Lucida Sans Unicode"/>
                <a:cs typeface="Lucida Sans Unicode"/>
              </a:rPr>
              <a:t>Facultad</a:t>
            </a:r>
            <a:r>
              <a:rPr sz="1000" spc="-50" dirty="0">
                <a:solidFill>
                  <a:srgbClr val="211715"/>
                </a:solidFill>
                <a:latin typeface="Lucida Sans Unicode"/>
                <a:cs typeface="Lucida Sans Unicode"/>
              </a:rPr>
              <a:t> </a:t>
            </a:r>
            <a:r>
              <a:rPr sz="1000" dirty="0">
                <a:solidFill>
                  <a:srgbClr val="211715"/>
                </a:solidFill>
                <a:latin typeface="Lucida Sans Unicode"/>
                <a:cs typeface="Lucida Sans Unicode"/>
              </a:rPr>
              <a:t>de</a:t>
            </a:r>
            <a:r>
              <a:rPr sz="1000" spc="-50" dirty="0">
                <a:solidFill>
                  <a:srgbClr val="211715"/>
                </a:solidFill>
                <a:latin typeface="Lucida Sans Unicode"/>
                <a:cs typeface="Lucida Sans Unicode"/>
              </a:rPr>
              <a:t> </a:t>
            </a:r>
            <a:r>
              <a:rPr sz="1000" spc="-10" dirty="0">
                <a:solidFill>
                  <a:srgbClr val="211715"/>
                </a:solidFill>
                <a:latin typeface="Lucida Sans Unicode"/>
                <a:cs typeface="Lucida Sans Unicode"/>
              </a:rPr>
              <a:t>Estomatología</a:t>
            </a:r>
            <a:r>
              <a:rPr sz="1000" spc="-45" dirty="0">
                <a:solidFill>
                  <a:srgbClr val="211715"/>
                </a:solidFill>
                <a:latin typeface="Lucida Sans Unicode"/>
                <a:cs typeface="Lucida Sans Unicode"/>
              </a:rPr>
              <a:t> </a:t>
            </a:r>
            <a:r>
              <a:rPr sz="1000" dirty="0">
                <a:solidFill>
                  <a:srgbClr val="211715"/>
                </a:solidFill>
                <a:latin typeface="Lucida Sans Unicode"/>
                <a:cs typeface="Lucida Sans Unicode"/>
              </a:rPr>
              <a:t>de</a:t>
            </a:r>
            <a:r>
              <a:rPr sz="1000" spc="-50" dirty="0">
                <a:solidFill>
                  <a:srgbClr val="211715"/>
                </a:solidFill>
                <a:latin typeface="Lucida Sans Unicode"/>
                <a:cs typeface="Lucida Sans Unicode"/>
              </a:rPr>
              <a:t> </a:t>
            </a:r>
            <a:r>
              <a:rPr sz="1000" dirty="0">
                <a:solidFill>
                  <a:srgbClr val="211715"/>
                </a:solidFill>
                <a:latin typeface="Lucida Sans Unicode"/>
                <a:cs typeface="Lucida Sans Unicode"/>
              </a:rPr>
              <a:t>la</a:t>
            </a:r>
            <a:r>
              <a:rPr sz="1000" spc="-50" dirty="0">
                <a:solidFill>
                  <a:srgbClr val="211715"/>
                </a:solidFill>
                <a:latin typeface="Lucida Sans Unicode"/>
                <a:cs typeface="Lucida Sans Unicode"/>
              </a:rPr>
              <a:t> </a:t>
            </a:r>
            <a:r>
              <a:rPr sz="1000" dirty="0">
                <a:solidFill>
                  <a:srgbClr val="211715"/>
                </a:solidFill>
                <a:latin typeface="Lucida Sans Unicode"/>
                <a:cs typeface="Lucida Sans Unicode"/>
              </a:rPr>
              <a:t>Universidad</a:t>
            </a:r>
            <a:r>
              <a:rPr sz="1000" spc="-45" dirty="0">
                <a:solidFill>
                  <a:srgbClr val="211715"/>
                </a:solidFill>
                <a:latin typeface="Lucida Sans Unicode"/>
                <a:cs typeface="Lucida Sans Unicode"/>
              </a:rPr>
              <a:t> </a:t>
            </a:r>
            <a:r>
              <a:rPr sz="1000" dirty="0">
                <a:solidFill>
                  <a:srgbClr val="211715"/>
                </a:solidFill>
                <a:latin typeface="Lucida Sans Unicode"/>
                <a:cs typeface="Lucida Sans Unicode"/>
              </a:rPr>
              <a:t>de</a:t>
            </a:r>
            <a:r>
              <a:rPr sz="1000" spc="-50" dirty="0">
                <a:solidFill>
                  <a:srgbClr val="211715"/>
                </a:solidFill>
                <a:latin typeface="Lucida Sans Unicode"/>
                <a:cs typeface="Lucida Sans Unicode"/>
              </a:rPr>
              <a:t> </a:t>
            </a:r>
            <a:r>
              <a:rPr sz="1000" spc="-10" dirty="0">
                <a:solidFill>
                  <a:srgbClr val="211715"/>
                </a:solidFill>
                <a:latin typeface="Lucida Sans Unicode"/>
                <a:cs typeface="Lucida Sans Unicode"/>
              </a:rPr>
              <a:t>Pekín,</a:t>
            </a:r>
            <a:r>
              <a:rPr sz="1000" spc="-50" dirty="0">
                <a:solidFill>
                  <a:srgbClr val="211715"/>
                </a:solidFill>
                <a:latin typeface="Lucida Sans Unicode"/>
                <a:cs typeface="Lucida Sans Unicode"/>
              </a:rPr>
              <a:t> </a:t>
            </a:r>
            <a:r>
              <a:rPr sz="1000" spc="-10" dirty="0">
                <a:solidFill>
                  <a:srgbClr val="211715"/>
                </a:solidFill>
                <a:latin typeface="Lucida Sans Unicode"/>
                <a:cs typeface="Lucida Sans Unicode"/>
              </a:rPr>
              <a:t>China</a:t>
            </a:r>
            <a:endParaRPr sz="1000">
              <a:latin typeface="Lucida Sans Unicode"/>
              <a:cs typeface="Lucida Sans Unicode"/>
            </a:endParaRPr>
          </a:p>
        </p:txBody>
      </p:sp>
      <p:sp>
        <p:nvSpPr>
          <p:cNvPr id="7" name="object 7"/>
          <p:cNvSpPr txBox="1"/>
          <p:nvPr/>
        </p:nvSpPr>
        <p:spPr>
          <a:xfrm>
            <a:off x="58004" y="706713"/>
            <a:ext cx="220979" cy="694690"/>
          </a:xfrm>
          <a:prstGeom prst="rect">
            <a:avLst/>
          </a:prstGeom>
        </p:spPr>
        <p:txBody>
          <a:bodyPr vert="horz" wrap="square" lIns="0" tIns="17145" rIns="0" bIns="0" rtlCol="0">
            <a:spAutoFit/>
          </a:bodyPr>
          <a:lstStyle/>
          <a:p>
            <a:pPr marL="12700">
              <a:lnSpc>
                <a:spcPct val="100000"/>
              </a:lnSpc>
              <a:spcBef>
                <a:spcPts val="135"/>
              </a:spcBef>
            </a:pPr>
            <a:r>
              <a:rPr sz="4350" spc="-50" dirty="0">
                <a:solidFill>
                  <a:srgbClr val="2E72B9"/>
                </a:solidFill>
                <a:latin typeface="Lucida Sans Unicode"/>
                <a:cs typeface="Lucida Sans Unicode"/>
              </a:rPr>
              <a:t>“</a:t>
            </a:r>
            <a:endParaRPr sz="4350">
              <a:latin typeface="Lucida Sans Unicode"/>
              <a:cs typeface="Lucida Sans Unicode"/>
            </a:endParaRPr>
          </a:p>
        </p:txBody>
      </p:sp>
      <p:sp>
        <p:nvSpPr>
          <p:cNvPr id="8" name="object 8"/>
          <p:cNvSpPr txBox="1"/>
          <p:nvPr/>
        </p:nvSpPr>
        <p:spPr>
          <a:xfrm rot="10800000">
            <a:off x="5328295" y="1194164"/>
            <a:ext cx="590839" cy="554990"/>
          </a:xfrm>
          <a:prstGeom prst="rect">
            <a:avLst/>
          </a:prstGeom>
        </p:spPr>
        <p:txBody>
          <a:bodyPr vert="horz" wrap="square" lIns="0" tIns="0" rIns="0" bIns="0" rtlCol="0">
            <a:spAutoFit/>
          </a:bodyPr>
          <a:lstStyle/>
          <a:p>
            <a:pPr>
              <a:lnSpc>
                <a:spcPts val="4370"/>
              </a:lnSpc>
            </a:pPr>
            <a:r>
              <a:rPr sz="4350" spc="-135" dirty="0">
                <a:solidFill>
                  <a:srgbClr val="2E72B9"/>
                </a:solidFill>
                <a:latin typeface="Lucida Sans Unicode"/>
                <a:cs typeface="Lucida Sans Unicode"/>
              </a:rPr>
              <a:t>“</a:t>
            </a:r>
            <a:endParaRPr sz="4350">
              <a:latin typeface="Lucida Sans Unicode"/>
              <a:cs typeface="Lucida Sans Unicod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9"/>
            <a:ext cx="7562850" cy="7553325"/>
            <a:chOff x="0" y="9"/>
            <a:chExt cx="7562850" cy="7553325"/>
          </a:xfrm>
        </p:grpSpPr>
        <p:pic>
          <p:nvPicPr>
            <p:cNvPr id="3" name="object 3"/>
            <p:cNvPicPr/>
            <p:nvPr/>
          </p:nvPicPr>
          <p:blipFill>
            <a:blip r:embed="rId2" cstate="print"/>
            <a:stretch>
              <a:fillRect/>
            </a:stretch>
          </p:blipFill>
          <p:spPr>
            <a:xfrm>
              <a:off x="457" y="9"/>
              <a:ext cx="7562392" cy="7553324"/>
            </a:xfrm>
            <a:prstGeom prst="rect">
              <a:avLst/>
            </a:prstGeom>
          </p:spPr>
        </p:pic>
        <p:pic>
          <p:nvPicPr>
            <p:cNvPr id="4" name="object 4"/>
            <p:cNvPicPr/>
            <p:nvPr/>
          </p:nvPicPr>
          <p:blipFill>
            <a:blip r:embed="rId3" cstate="print"/>
            <a:stretch>
              <a:fillRect/>
            </a:stretch>
          </p:blipFill>
          <p:spPr>
            <a:xfrm>
              <a:off x="0" y="609599"/>
              <a:ext cx="4914899" cy="1943099"/>
            </a:xfrm>
            <a:prstGeom prst="rect">
              <a:avLst/>
            </a:prstGeom>
          </p:spPr>
        </p:pic>
      </p:grpSp>
      <p:sp>
        <p:nvSpPr>
          <p:cNvPr id="5" name="object 5"/>
          <p:cNvSpPr txBox="1"/>
          <p:nvPr/>
        </p:nvSpPr>
        <p:spPr>
          <a:xfrm>
            <a:off x="522697" y="942330"/>
            <a:ext cx="3977004" cy="1376680"/>
          </a:xfrm>
          <a:prstGeom prst="rect">
            <a:avLst/>
          </a:prstGeom>
        </p:spPr>
        <p:txBody>
          <a:bodyPr vert="horz" wrap="square" lIns="0" tIns="12700" rIns="0" bIns="0" rtlCol="0">
            <a:spAutoFit/>
          </a:bodyPr>
          <a:lstStyle/>
          <a:p>
            <a:pPr marL="12700" marR="167005" indent="1905">
              <a:lnSpc>
                <a:spcPct val="118600"/>
              </a:lnSpc>
              <a:spcBef>
                <a:spcPts val="100"/>
              </a:spcBef>
            </a:pPr>
            <a:r>
              <a:rPr sz="1500" i="1" spc="-75" baseline="2777" dirty="0">
                <a:solidFill>
                  <a:srgbClr val="211715"/>
                </a:solidFill>
                <a:latin typeface="Trebuchet MS"/>
                <a:cs typeface="Trebuchet MS"/>
              </a:rPr>
              <a:t>El</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escáner</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SHINING</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3D</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es</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un</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escáner</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d</a:t>
            </a:r>
            <a:r>
              <a:rPr sz="1000" i="1" dirty="0">
                <a:solidFill>
                  <a:srgbClr val="211715"/>
                </a:solidFill>
                <a:latin typeface="Trebuchet MS"/>
                <a:cs typeface="Trebuchet MS"/>
              </a:rPr>
              <a:t>e</a:t>
            </a:r>
            <a:r>
              <a:rPr sz="1000" i="1" spc="-5" dirty="0">
                <a:solidFill>
                  <a:srgbClr val="211715"/>
                </a:solidFill>
                <a:latin typeface="Trebuchet MS"/>
                <a:cs typeface="Trebuchet MS"/>
              </a:rPr>
              <a:t> </a:t>
            </a:r>
            <a:r>
              <a:rPr sz="1000" i="1" spc="-10" dirty="0">
                <a:solidFill>
                  <a:srgbClr val="211715"/>
                </a:solidFill>
                <a:latin typeface="Trebuchet MS"/>
                <a:cs typeface="Trebuchet MS"/>
              </a:rPr>
              <a:t>doble</a:t>
            </a:r>
            <a:r>
              <a:rPr sz="1000" i="1" spc="-5" dirty="0">
                <a:solidFill>
                  <a:srgbClr val="211715"/>
                </a:solidFill>
                <a:latin typeface="Trebuchet MS"/>
                <a:cs typeface="Trebuchet MS"/>
              </a:rPr>
              <a:t> </a:t>
            </a:r>
            <a:r>
              <a:rPr sz="1000" i="1" spc="-10" dirty="0">
                <a:solidFill>
                  <a:srgbClr val="211715"/>
                </a:solidFill>
                <a:latin typeface="Trebuchet MS"/>
                <a:cs typeface="Trebuchet MS"/>
              </a:rPr>
              <a:t>propósito:</a:t>
            </a:r>
            <a:r>
              <a:rPr sz="1000" i="1" spc="-5" dirty="0">
                <a:solidFill>
                  <a:srgbClr val="211715"/>
                </a:solidFill>
                <a:latin typeface="Trebuchet MS"/>
                <a:cs typeface="Trebuchet MS"/>
              </a:rPr>
              <a:t> </a:t>
            </a:r>
            <a:r>
              <a:rPr sz="1000" i="1" spc="-10" dirty="0">
                <a:solidFill>
                  <a:srgbClr val="211715"/>
                </a:solidFill>
                <a:latin typeface="Trebuchet MS"/>
                <a:cs typeface="Trebuchet MS"/>
              </a:rPr>
              <a:t>captura </a:t>
            </a:r>
            <a:r>
              <a:rPr sz="1500" i="1" baseline="2777" dirty="0">
                <a:solidFill>
                  <a:srgbClr val="211715"/>
                </a:solidFill>
                <a:latin typeface="Trebuchet MS"/>
                <a:cs typeface="Trebuchet MS"/>
              </a:rPr>
              <a:t>de</a:t>
            </a:r>
            <a:r>
              <a:rPr sz="1500" i="1" spc="-22" baseline="2777" dirty="0">
                <a:solidFill>
                  <a:srgbClr val="211715"/>
                </a:solidFill>
                <a:latin typeface="Trebuchet MS"/>
                <a:cs typeface="Trebuchet MS"/>
              </a:rPr>
              <a:t> </a:t>
            </a:r>
            <a:r>
              <a:rPr sz="1500" i="1" baseline="2777" dirty="0">
                <a:solidFill>
                  <a:srgbClr val="211715"/>
                </a:solidFill>
                <a:latin typeface="Trebuchet MS"/>
                <a:cs typeface="Trebuchet MS"/>
              </a:rPr>
              <a:t>escaneo</a:t>
            </a:r>
            <a:r>
              <a:rPr sz="1500" i="1" spc="-15" baseline="2777" dirty="0">
                <a:solidFill>
                  <a:srgbClr val="211715"/>
                </a:solidFill>
                <a:latin typeface="Trebuchet MS"/>
                <a:cs typeface="Trebuchet MS"/>
              </a:rPr>
              <a:t> intraoral </a:t>
            </a:r>
            <a:r>
              <a:rPr sz="1500" i="1" baseline="2777" dirty="0">
                <a:solidFill>
                  <a:srgbClr val="211715"/>
                </a:solidFill>
                <a:latin typeface="Trebuchet MS"/>
                <a:cs typeface="Trebuchet MS"/>
              </a:rPr>
              <a:t>y</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capacidades</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de</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e</a:t>
            </a:r>
            <a:r>
              <a:rPr sz="1000" i="1" dirty="0">
                <a:solidFill>
                  <a:srgbClr val="211715"/>
                </a:solidFill>
                <a:latin typeface="Trebuchet MS"/>
                <a:cs typeface="Trebuchet MS"/>
              </a:rPr>
              <a:t>scaneo</a:t>
            </a:r>
            <a:r>
              <a:rPr sz="1000" i="1" spc="-10" dirty="0">
                <a:solidFill>
                  <a:srgbClr val="211715"/>
                </a:solidFill>
                <a:latin typeface="Trebuchet MS"/>
                <a:cs typeface="Trebuchet MS"/>
              </a:rPr>
              <a:t> </a:t>
            </a:r>
            <a:r>
              <a:rPr sz="1000" i="1" spc="-30" dirty="0">
                <a:solidFill>
                  <a:srgbClr val="211715"/>
                </a:solidFill>
                <a:latin typeface="Trebuchet MS"/>
                <a:cs typeface="Trebuchet MS"/>
              </a:rPr>
              <a:t>fotogramétrico.</a:t>
            </a:r>
            <a:r>
              <a:rPr sz="1000" i="1" spc="-10" dirty="0">
                <a:solidFill>
                  <a:srgbClr val="211715"/>
                </a:solidFill>
                <a:latin typeface="Trebuchet MS"/>
                <a:cs typeface="Trebuchet MS"/>
              </a:rPr>
              <a:t> </a:t>
            </a:r>
            <a:r>
              <a:rPr sz="1000" i="1" spc="-25" dirty="0">
                <a:solidFill>
                  <a:srgbClr val="211715"/>
                </a:solidFill>
                <a:latin typeface="Trebuchet MS"/>
                <a:cs typeface="Trebuchet MS"/>
              </a:rPr>
              <a:t>La </a:t>
            </a:r>
            <a:r>
              <a:rPr sz="1500" i="1" spc="-30" baseline="2777" dirty="0">
                <a:solidFill>
                  <a:srgbClr val="211715"/>
                </a:solidFill>
                <a:latin typeface="Trebuchet MS"/>
                <a:cs typeface="Trebuchet MS"/>
              </a:rPr>
              <a:t>fotogrametría </a:t>
            </a:r>
            <a:r>
              <a:rPr sz="1500" i="1" baseline="2777" dirty="0">
                <a:solidFill>
                  <a:srgbClr val="211715"/>
                </a:solidFill>
                <a:latin typeface="Trebuchet MS"/>
                <a:cs typeface="Trebuchet MS"/>
              </a:rPr>
              <a:t>en</a:t>
            </a:r>
            <a:r>
              <a:rPr sz="1500" i="1" spc="-30" baseline="2777" dirty="0">
                <a:solidFill>
                  <a:srgbClr val="211715"/>
                </a:solidFill>
                <a:latin typeface="Trebuchet MS"/>
                <a:cs typeface="Trebuchet MS"/>
              </a:rPr>
              <a:t> </a:t>
            </a:r>
            <a:r>
              <a:rPr sz="1500" i="1" baseline="2777" dirty="0">
                <a:solidFill>
                  <a:srgbClr val="211715"/>
                </a:solidFill>
                <a:latin typeface="Trebuchet MS"/>
                <a:cs typeface="Trebuchet MS"/>
              </a:rPr>
              <a:t>blanco</a:t>
            </a:r>
            <a:r>
              <a:rPr sz="1500" i="1" spc="-30" baseline="2777" dirty="0">
                <a:solidFill>
                  <a:srgbClr val="211715"/>
                </a:solidFill>
                <a:latin typeface="Trebuchet MS"/>
                <a:cs typeface="Trebuchet MS"/>
              </a:rPr>
              <a:t> </a:t>
            </a:r>
            <a:r>
              <a:rPr sz="1500" i="1" baseline="2777" dirty="0">
                <a:solidFill>
                  <a:srgbClr val="211715"/>
                </a:solidFill>
                <a:latin typeface="Trebuchet MS"/>
                <a:cs typeface="Trebuchet MS"/>
              </a:rPr>
              <a:t>y</a:t>
            </a:r>
            <a:r>
              <a:rPr sz="1500" i="1" spc="-30" baseline="2777" dirty="0">
                <a:solidFill>
                  <a:srgbClr val="211715"/>
                </a:solidFill>
                <a:latin typeface="Trebuchet MS"/>
                <a:cs typeface="Trebuchet MS"/>
              </a:rPr>
              <a:t> </a:t>
            </a:r>
            <a:r>
              <a:rPr sz="1500" i="1" baseline="2777" dirty="0">
                <a:solidFill>
                  <a:srgbClr val="211715"/>
                </a:solidFill>
                <a:latin typeface="Trebuchet MS"/>
                <a:cs typeface="Trebuchet MS"/>
              </a:rPr>
              <a:t>negro</a:t>
            </a:r>
            <a:r>
              <a:rPr sz="1500" i="1" spc="-30" baseline="2777" dirty="0">
                <a:solidFill>
                  <a:srgbClr val="211715"/>
                </a:solidFill>
                <a:latin typeface="Trebuchet MS"/>
                <a:cs typeface="Trebuchet MS"/>
              </a:rPr>
              <a:t> </a:t>
            </a:r>
            <a:r>
              <a:rPr sz="1500" i="1" spc="-15" baseline="2777" dirty="0">
                <a:solidFill>
                  <a:srgbClr val="211715"/>
                </a:solidFill>
                <a:latin typeface="Trebuchet MS"/>
                <a:cs typeface="Trebuchet MS"/>
              </a:rPr>
              <a:t>está</a:t>
            </a:r>
            <a:r>
              <a:rPr sz="1500" i="1" spc="-30" baseline="2777" dirty="0">
                <a:solidFill>
                  <a:srgbClr val="211715"/>
                </a:solidFill>
                <a:latin typeface="Trebuchet MS"/>
                <a:cs typeface="Trebuchet MS"/>
              </a:rPr>
              <a:t> </a:t>
            </a:r>
            <a:r>
              <a:rPr sz="1000" i="1" spc="-10" dirty="0">
                <a:solidFill>
                  <a:srgbClr val="211715"/>
                </a:solidFill>
                <a:latin typeface="Trebuchet MS"/>
                <a:cs typeface="Trebuchet MS"/>
              </a:rPr>
              <a:t>integrada</a:t>
            </a:r>
            <a:r>
              <a:rPr sz="1000" i="1" spc="-20" dirty="0">
                <a:solidFill>
                  <a:srgbClr val="211715"/>
                </a:solidFill>
                <a:latin typeface="Trebuchet MS"/>
                <a:cs typeface="Trebuchet MS"/>
              </a:rPr>
              <a:t> </a:t>
            </a:r>
            <a:r>
              <a:rPr sz="1000" i="1" dirty="0">
                <a:solidFill>
                  <a:srgbClr val="211715"/>
                </a:solidFill>
                <a:latin typeface="Trebuchet MS"/>
                <a:cs typeface="Trebuchet MS"/>
              </a:rPr>
              <a:t>en</a:t>
            </a:r>
            <a:r>
              <a:rPr sz="1000" i="1" spc="-20" dirty="0">
                <a:solidFill>
                  <a:srgbClr val="211715"/>
                </a:solidFill>
                <a:latin typeface="Trebuchet MS"/>
                <a:cs typeface="Trebuchet MS"/>
              </a:rPr>
              <a:t> </a:t>
            </a:r>
            <a:r>
              <a:rPr sz="1000" i="1" dirty="0">
                <a:solidFill>
                  <a:srgbClr val="211715"/>
                </a:solidFill>
                <a:latin typeface="Trebuchet MS"/>
                <a:cs typeface="Trebuchet MS"/>
              </a:rPr>
              <a:t>una</a:t>
            </a:r>
            <a:r>
              <a:rPr sz="1000" i="1" spc="-20" dirty="0">
                <a:solidFill>
                  <a:srgbClr val="211715"/>
                </a:solidFill>
                <a:latin typeface="Trebuchet MS"/>
                <a:cs typeface="Trebuchet MS"/>
              </a:rPr>
              <a:t> </a:t>
            </a:r>
            <a:r>
              <a:rPr sz="1000" i="1" spc="-10" dirty="0">
                <a:solidFill>
                  <a:srgbClr val="211715"/>
                </a:solidFill>
                <a:latin typeface="Trebuchet MS"/>
                <a:cs typeface="Trebuchet MS"/>
              </a:rPr>
              <a:t>unidad </a:t>
            </a:r>
            <a:r>
              <a:rPr sz="1500" i="1" baseline="2777" dirty="0">
                <a:solidFill>
                  <a:srgbClr val="211715"/>
                </a:solidFill>
                <a:latin typeface="Trebuchet MS"/>
                <a:cs typeface="Trebuchet MS"/>
              </a:rPr>
              <a:t>ergonómica</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y</a:t>
            </a:r>
            <a:r>
              <a:rPr sz="1500" i="1" spc="7" baseline="2777" dirty="0">
                <a:solidFill>
                  <a:srgbClr val="211715"/>
                </a:solidFill>
                <a:latin typeface="Trebuchet MS"/>
                <a:cs typeface="Trebuchet MS"/>
              </a:rPr>
              <a:t> </a:t>
            </a:r>
            <a:r>
              <a:rPr sz="1500" i="1" spc="-60" baseline="2777" dirty="0">
                <a:solidFill>
                  <a:srgbClr val="211715"/>
                </a:solidFill>
                <a:latin typeface="Trebuchet MS"/>
                <a:cs typeface="Trebuchet MS"/>
              </a:rPr>
              <a:t>elegante.</a:t>
            </a:r>
            <a:r>
              <a:rPr sz="1500" i="1" spc="15" baseline="2777" dirty="0">
                <a:solidFill>
                  <a:srgbClr val="211715"/>
                </a:solidFill>
                <a:latin typeface="Trebuchet MS"/>
                <a:cs typeface="Trebuchet MS"/>
              </a:rPr>
              <a:t> </a:t>
            </a:r>
            <a:r>
              <a:rPr sz="1500" i="1" spc="-15" baseline="2777" dirty="0">
                <a:solidFill>
                  <a:srgbClr val="211715"/>
                </a:solidFill>
                <a:latin typeface="Trebuchet MS"/>
                <a:cs typeface="Trebuchet MS"/>
              </a:rPr>
              <a:t>Verdaderame</a:t>
            </a:r>
            <a:r>
              <a:rPr sz="1000" i="1" spc="-10" dirty="0">
                <a:solidFill>
                  <a:srgbClr val="211715"/>
                </a:solidFill>
                <a:latin typeface="Trebuchet MS"/>
                <a:cs typeface="Trebuchet MS"/>
              </a:rPr>
              <a:t>nte</a:t>
            </a:r>
            <a:r>
              <a:rPr sz="1000" i="1" spc="5" dirty="0">
                <a:solidFill>
                  <a:srgbClr val="211715"/>
                </a:solidFill>
                <a:latin typeface="Trebuchet MS"/>
                <a:cs typeface="Trebuchet MS"/>
              </a:rPr>
              <a:t> </a:t>
            </a:r>
            <a:r>
              <a:rPr sz="1000" i="1" spc="-20" dirty="0">
                <a:solidFill>
                  <a:srgbClr val="211715"/>
                </a:solidFill>
                <a:latin typeface="Trebuchet MS"/>
                <a:cs typeface="Trebuchet MS"/>
              </a:rPr>
              <a:t>revolucionario.</a:t>
            </a:r>
            <a:r>
              <a:rPr sz="1000" i="1" spc="5" dirty="0">
                <a:solidFill>
                  <a:srgbClr val="211715"/>
                </a:solidFill>
                <a:latin typeface="Trebuchet MS"/>
                <a:cs typeface="Trebuchet MS"/>
              </a:rPr>
              <a:t> </a:t>
            </a:r>
            <a:r>
              <a:rPr sz="1000" i="1" dirty="0">
                <a:solidFill>
                  <a:srgbClr val="211715"/>
                </a:solidFill>
                <a:latin typeface="Trebuchet MS"/>
                <a:cs typeface="Trebuchet MS"/>
              </a:rPr>
              <a:t>No</a:t>
            </a:r>
            <a:r>
              <a:rPr sz="1000" i="1" spc="10" dirty="0">
                <a:solidFill>
                  <a:srgbClr val="211715"/>
                </a:solidFill>
                <a:latin typeface="Trebuchet MS"/>
                <a:cs typeface="Trebuchet MS"/>
              </a:rPr>
              <a:t> </a:t>
            </a:r>
            <a:r>
              <a:rPr sz="1000" i="1" spc="-20" dirty="0">
                <a:solidFill>
                  <a:srgbClr val="211715"/>
                </a:solidFill>
                <a:latin typeface="Trebuchet MS"/>
                <a:cs typeface="Trebuchet MS"/>
              </a:rPr>
              <a:t>solo </a:t>
            </a:r>
            <a:r>
              <a:rPr sz="1500" i="1" baseline="2777" dirty="0">
                <a:solidFill>
                  <a:srgbClr val="211715"/>
                </a:solidFill>
                <a:latin typeface="Trebuchet MS"/>
                <a:cs typeface="Trebuchet MS"/>
              </a:rPr>
              <a:t>porque</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puedes hacer ambas cosas,</a:t>
            </a:r>
            <a:r>
              <a:rPr sz="1500" i="1" spc="-7" baseline="2777" dirty="0">
                <a:solidFill>
                  <a:srgbClr val="211715"/>
                </a:solidFill>
                <a:latin typeface="Trebuchet MS"/>
                <a:cs typeface="Trebuchet MS"/>
              </a:rPr>
              <a:t> </a:t>
            </a:r>
            <a:r>
              <a:rPr sz="1000" i="1" dirty="0">
                <a:solidFill>
                  <a:srgbClr val="211715"/>
                </a:solidFill>
                <a:latin typeface="Trebuchet MS"/>
                <a:cs typeface="Trebuchet MS"/>
              </a:rPr>
              <a:t>sino porque puedes </a:t>
            </a:r>
            <a:r>
              <a:rPr sz="1000" i="1" spc="-10" dirty="0">
                <a:solidFill>
                  <a:srgbClr val="211715"/>
                </a:solidFill>
                <a:latin typeface="Trebuchet MS"/>
                <a:cs typeface="Trebuchet MS"/>
              </a:rPr>
              <a:t>hacer </a:t>
            </a:r>
            <a:r>
              <a:rPr sz="1500" i="1" baseline="2777" dirty="0">
                <a:solidFill>
                  <a:srgbClr val="211715"/>
                </a:solidFill>
                <a:latin typeface="Trebuchet MS"/>
                <a:cs typeface="Trebuchet MS"/>
              </a:rPr>
              <a:t>ambas</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cosas</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y</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lograrlas</a:t>
            </a:r>
            <a:r>
              <a:rPr sz="1500" i="1" spc="7" baseline="2777" dirty="0">
                <a:solidFill>
                  <a:srgbClr val="211715"/>
                </a:solidFill>
                <a:latin typeface="Trebuchet MS"/>
                <a:cs typeface="Trebuchet MS"/>
              </a:rPr>
              <a:t> </a:t>
            </a:r>
            <a:r>
              <a:rPr sz="1500" i="1" baseline="2777" dirty="0">
                <a:solidFill>
                  <a:srgbClr val="211715"/>
                </a:solidFill>
                <a:latin typeface="Trebuchet MS"/>
                <a:cs typeface="Trebuchet MS"/>
              </a:rPr>
              <a:t>de</a:t>
            </a:r>
            <a:r>
              <a:rPr sz="1500" i="1" spc="15" baseline="2777" dirty="0">
                <a:solidFill>
                  <a:srgbClr val="211715"/>
                </a:solidFill>
                <a:latin typeface="Trebuchet MS"/>
                <a:cs typeface="Trebuchet MS"/>
              </a:rPr>
              <a:t> </a:t>
            </a:r>
            <a:r>
              <a:rPr sz="1500" i="1" baseline="2777" dirty="0">
                <a:solidFill>
                  <a:srgbClr val="211715"/>
                </a:solidFill>
                <a:latin typeface="Trebuchet MS"/>
                <a:cs typeface="Trebuchet MS"/>
              </a:rPr>
              <a:t>ma</a:t>
            </a:r>
            <a:r>
              <a:rPr sz="1000" i="1" dirty="0">
                <a:solidFill>
                  <a:srgbClr val="211715"/>
                </a:solidFill>
                <a:latin typeface="Trebuchet MS"/>
                <a:cs typeface="Trebuchet MS"/>
              </a:rPr>
              <a:t>nera</a:t>
            </a:r>
            <a:r>
              <a:rPr sz="1000" i="1" spc="10" dirty="0">
                <a:solidFill>
                  <a:srgbClr val="211715"/>
                </a:solidFill>
                <a:latin typeface="Trebuchet MS"/>
                <a:cs typeface="Trebuchet MS"/>
              </a:rPr>
              <a:t> </a:t>
            </a:r>
            <a:r>
              <a:rPr sz="1000" i="1" spc="-10" dirty="0">
                <a:solidFill>
                  <a:srgbClr val="211715"/>
                </a:solidFill>
                <a:latin typeface="Trebuchet MS"/>
                <a:cs typeface="Trebuchet MS"/>
              </a:rPr>
              <a:t>uniforme</a:t>
            </a:r>
            <a:r>
              <a:rPr sz="1000" i="1" spc="10" dirty="0">
                <a:solidFill>
                  <a:srgbClr val="211715"/>
                </a:solidFill>
                <a:latin typeface="Trebuchet MS"/>
                <a:cs typeface="Trebuchet MS"/>
              </a:rPr>
              <a:t> </a:t>
            </a:r>
            <a:r>
              <a:rPr sz="1000" i="1" dirty="0">
                <a:solidFill>
                  <a:srgbClr val="211715"/>
                </a:solidFill>
                <a:latin typeface="Trebuchet MS"/>
                <a:cs typeface="Trebuchet MS"/>
              </a:rPr>
              <a:t>y</a:t>
            </a:r>
            <a:r>
              <a:rPr sz="1000" i="1" spc="5" dirty="0">
                <a:solidFill>
                  <a:srgbClr val="211715"/>
                </a:solidFill>
                <a:latin typeface="Trebuchet MS"/>
                <a:cs typeface="Trebuchet MS"/>
              </a:rPr>
              <a:t> </a:t>
            </a:r>
            <a:r>
              <a:rPr sz="1000" i="1" spc="-10" dirty="0">
                <a:solidFill>
                  <a:srgbClr val="211715"/>
                </a:solidFill>
                <a:latin typeface="Trebuchet MS"/>
                <a:cs typeface="Trebuchet MS"/>
              </a:rPr>
              <a:t>sencilla.</a:t>
            </a:r>
            <a:endParaRPr sz="1000">
              <a:latin typeface="Trebuchet MS"/>
              <a:cs typeface="Trebuchet MS"/>
            </a:endParaRPr>
          </a:p>
          <a:p>
            <a:pPr marL="1223010">
              <a:lnSpc>
                <a:spcPct val="100000"/>
              </a:lnSpc>
              <a:spcBef>
                <a:spcPts val="775"/>
              </a:spcBef>
            </a:pPr>
            <a:r>
              <a:rPr sz="1100" spc="-290" dirty="0">
                <a:solidFill>
                  <a:srgbClr val="211715"/>
                </a:solidFill>
                <a:latin typeface="Lucida Sans Unicode"/>
                <a:cs typeface="Lucida Sans Unicode"/>
              </a:rPr>
              <a:t>-</a:t>
            </a:r>
            <a:r>
              <a:rPr sz="1100" spc="-40" dirty="0">
                <a:solidFill>
                  <a:srgbClr val="211715"/>
                </a:solidFill>
                <a:latin typeface="Lucida Sans Unicode"/>
                <a:cs typeface="Lucida Sans Unicode"/>
              </a:rPr>
              <a:t> </a:t>
            </a:r>
            <a:r>
              <a:rPr sz="1100" spc="-20" dirty="0">
                <a:solidFill>
                  <a:srgbClr val="211715"/>
                </a:solidFill>
                <a:latin typeface="Lucida Sans Unicode"/>
                <a:cs typeface="Lucida Sans Unicode"/>
              </a:rPr>
              <a:t>Dr.</a:t>
            </a:r>
            <a:r>
              <a:rPr sz="1100" spc="-55" dirty="0">
                <a:solidFill>
                  <a:srgbClr val="211715"/>
                </a:solidFill>
                <a:latin typeface="Lucida Sans Unicode"/>
                <a:cs typeface="Lucida Sans Unicode"/>
              </a:rPr>
              <a:t> </a:t>
            </a:r>
            <a:r>
              <a:rPr sz="1100" spc="-10" dirty="0">
                <a:solidFill>
                  <a:srgbClr val="211715"/>
                </a:solidFill>
                <a:latin typeface="Lucida Sans Unicode"/>
                <a:cs typeface="Lucida Sans Unicode"/>
              </a:rPr>
              <a:t>Isaac</a:t>
            </a:r>
            <a:r>
              <a:rPr sz="1100" spc="-45" dirty="0">
                <a:solidFill>
                  <a:srgbClr val="211715"/>
                </a:solidFill>
                <a:latin typeface="Lucida Sans Unicode"/>
                <a:cs typeface="Lucida Sans Unicode"/>
              </a:rPr>
              <a:t> </a:t>
            </a:r>
            <a:r>
              <a:rPr sz="1100" spc="-35" dirty="0">
                <a:solidFill>
                  <a:srgbClr val="211715"/>
                </a:solidFill>
                <a:latin typeface="Lucida Sans Unicode"/>
                <a:cs typeface="Lucida Sans Unicode"/>
              </a:rPr>
              <a:t>Tawil,</a:t>
            </a:r>
            <a:r>
              <a:rPr sz="1100" spc="-45" dirty="0">
                <a:solidFill>
                  <a:srgbClr val="211715"/>
                </a:solidFill>
                <a:latin typeface="Lucida Sans Unicode"/>
                <a:cs typeface="Lucida Sans Unicode"/>
              </a:rPr>
              <a:t> </a:t>
            </a:r>
            <a:r>
              <a:rPr sz="1100" dirty="0">
                <a:solidFill>
                  <a:srgbClr val="211715"/>
                </a:solidFill>
                <a:latin typeface="Lucida Sans Unicode"/>
                <a:cs typeface="Lucida Sans Unicode"/>
              </a:rPr>
              <a:t>DDS</a:t>
            </a:r>
            <a:r>
              <a:rPr sz="1100" spc="-45" dirty="0">
                <a:solidFill>
                  <a:srgbClr val="211715"/>
                </a:solidFill>
                <a:latin typeface="Lucida Sans Unicode"/>
                <a:cs typeface="Lucida Sans Unicode"/>
              </a:rPr>
              <a:t> </a:t>
            </a:r>
            <a:r>
              <a:rPr sz="1100" dirty="0">
                <a:solidFill>
                  <a:srgbClr val="211715"/>
                </a:solidFill>
                <a:latin typeface="Lucida Sans Unicode"/>
                <a:cs typeface="Lucida Sans Unicode"/>
              </a:rPr>
              <a:t>MS,</a:t>
            </a:r>
            <a:r>
              <a:rPr sz="1100" spc="-45" dirty="0">
                <a:solidFill>
                  <a:srgbClr val="211715"/>
                </a:solidFill>
                <a:latin typeface="Lucida Sans Unicode"/>
                <a:cs typeface="Lucida Sans Unicode"/>
              </a:rPr>
              <a:t> </a:t>
            </a:r>
            <a:r>
              <a:rPr sz="1100" spc="-10" dirty="0">
                <a:solidFill>
                  <a:srgbClr val="211715"/>
                </a:solidFill>
                <a:latin typeface="Lucida Sans Unicode"/>
                <a:cs typeface="Lucida Sans Unicode"/>
              </a:rPr>
              <a:t>Estados</a:t>
            </a:r>
            <a:r>
              <a:rPr sz="1100" spc="-45" dirty="0">
                <a:solidFill>
                  <a:srgbClr val="211715"/>
                </a:solidFill>
                <a:latin typeface="Lucida Sans Unicode"/>
                <a:cs typeface="Lucida Sans Unicode"/>
              </a:rPr>
              <a:t> </a:t>
            </a:r>
            <a:r>
              <a:rPr sz="1100" spc="-10" dirty="0">
                <a:solidFill>
                  <a:srgbClr val="211715"/>
                </a:solidFill>
                <a:latin typeface="Lucida Sans Unicode"/>
                <a:cs typeface="Lucida Sans Unicode"/>
              </a:rPr>
              <a:t>Unidos</a:t>
            </a:r>
            <a:endParaRPr sz="1100">
              <a:latin typeface="Lucida Sans Unicode"/>
              <a:cs typeface="Lucida Sans Unicode"/>
            </a:endParaRPr>
          </a:p>
        </p:txBody>
      </p:sp>
      <p:sp>
        <p:nvSpPr>
          <p:cNvPr id="6" name="object 6"/>
          <p:cNvSpPr txBox="1"/>
          <p:nvPr/>
        </p:nvSpPr>
        <p:spPr>
          <a:xfrm>
            <a:off x="50698" y="703256"/>
            <a:ext cx="220979" cy="694690"/>
          </a:xfrm>
          <a:prstGeom prst="rect">
            <a:avLst/>
          </a:prstGeom>
        </p:spPr>
        <p:txBody>
          <a:bodyPr vert="horz" wrap="square" lIns="0" tIns="17145" rIns="0" bIns="0" rtlCol="0">
            <a:spAutoFit/>
          </a:bodyPr>
          <a:lstStyle/>
          <a:p>
            <a:pPr marL="12700">
              <a:lnSpc>
                <a:spcPct val="100000"/>
              </a:lnSpc>
              <a:spcBef>
                <a:spcPts val="135"/>
              </a:spcBef>
            </a:pPr>
            <a:r>
              <a:rPr sz="4350" spc="-50" dirty="0">
                <a:solidFill>
                  <a:srgbClr val="2E72B9"/>
                </a:solidFill>
                <a:latin typeface="Lucida Sans Unicode"/>
                <a:cs typeface="Lucida Sans Unicode"/>
              </a:rPr>
              <a:t>“</a:t>
            </a:r>
            <a:endParaRPr sz="4350">
              <a:latin typeface="Lucida Sans Unicode"/>
              <a:cs typeface="Lucida Sans Unicode"/>
            </a:endParaRPr>
          </a:p>
        </p:txBody>
      </p:sp>
      <p:sp>
        <p:nvSpPr>
          <p:cNvPr id="7" name="object 7"/>
          <p:cNvSpPr txBox="1"/>
          <p:nvPr/>
        </p:nvSpPr>
        <p:spPr>
          <a:xfrm rot="10800000">
            <a:off x="4229953" y="1482447"/>
            <a:ext cx="590839" cy="554990"/>
          </a:xfrm>
          <a:prstGeom prst="rect">
            <a:avLst/>
          </a:prstGeom>
        </p:spPr>
        <p:txBody>
          <a:bodyPr vert="horz" wrap="square" lIns="0" tIns="0" rIns="0" bIns="0" rtlCol="0">
            <a:spAutoFit/>
          </a:bodyPr>
          <a:lstStyle/>
          <a:p>
            <a:pPr>
              <a:lnSpc>
                <a:spcPts val="4370"/>
              </a:lnSpc>
            </a:pPr>
            <a:r>
              <a:rPr sz="4350" spc="-135" dirty="0">
                <a:solidFill>
                  <a:srgbClr val="2E72B9"/>
                </a:solidFill>
                <a:latin typeface="Lucida Sans Unicode"/>
                <a:cs typeface="Lucida Sans Unicode"/>
              </a:rPr>
              <a:t>“</a:t>
            </a:r>
            <a:endParaRPr sz="4350">
              <a:latin typeface="Lucida Sans Unicode"/>
              <a:cs typeface="Lucida Sans Unicod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467"/>
            <a:ext cx="7562215" cy="7553325"/>
            <a:chOff x="0" y="3467"/>
            <a:chExt cx="7562215" cy="7553325"/>
          </a:xfrm>
        </p:grpSpPr>
        <p:pic>
          <p:nvPicPr>
            <p:cNvPr id="3" name="object 3"/>
            <p:cNvPicPr/>
            <p:nvPr/>
          </p:nvPicPr>
          <p:blipFill>
            <a:blip r:embed="rId2" cstate="print"/>
            <a:stretch>
              <a:fillRect/>
            </a:stretch>
          </p:blipFill>
          <p:spPr>
            <a:xfrm>
              <a:off x="8286" y="3467"/>
              <a:ext cx="7553324" cy="7553324"/>
            </a:xfrm>
            <a:prstGeom prst="rect">
              <a:avLst/>
            </a:prstGeom>
          </p:spPr>
        </p:pic>
        <p:pic>
          <p:nvPicPr>
            <p:cNvPr id="4" name="object 4"/>
            <p:cNvPicPr/>
            <p:nvPr/>
          </p:nvPicPr>
          <p:blipFill>
            <a:blip r:embed="rId3" cstate="print"/>
            <a:stretch>
              <a:fillRect/>
            </a:stretch>
          </p:blipFill>
          <p:spPr>
            <a:xfrm>
              <a:off x="0" y="609599"/>
              <a:ext cx="4752974" cy="1819274"/>
            </a:xfrm>
            <a:prstGeom prst="rect">
              <a:avLst/>
            </a:prstGeom>
          </p:spPr>
        </p:pic>
      </p:grpSp>
      <p:sp>
        <p:nvSpPr>
          <p:cNvPr id="5" name="object 5"/>
          <p:cNvSpPr txBox="1"/>
          <p:nvPr/>
        </p:nvSpPr>
        <p:spPr>
          <a:xfrm>
            <a:off x="401666" y="889096"/>
            <a:ext cx="3795395" cy="1310640"/>
          </a:xfrm>
          <a:prstGeom prst="rect">
            <a:avLst/>
          </a:prstGeom>
        </p:spPr>
        <p:txBody>
          <a:bodyPr vert="horz" wrap="square" lIns="0" tIns="13970" rIns="0" bIns="0" rtlCol="0">
            <a:spAutoFit/>
          </a:bodyPr>
          <a:lstStyle/>
          <a:p>
            <a:pPr marL="12700" marR="5080" indent="1270">
              <a:lnSpc>
                <a:spcPct val="118600"/>
              </a:lnSpc>
              <a:spcBef>
                <a:spcPts val="110"/>
              </a:spcBef>
            </a:pPr>
            <a:r>
              <a:rPr sz="1425" i="1" baseline="2923" dirty="0">
                <a:solidFill>
                  <a:srgbClr val="211715"/>
                </a:solidFill>
                <a:latin typeface="Trebuchet MS"/>
                <a:cs typeface="Trebuchet MS"/>
              </a:rPr>
              <a:t>Con</a:t>
            </a:r>
            <a:r>
              <a:rPr sz="1425" i="1" spc="22" baseline="2923" dirty="0">
                <a:solidFill>
                  <a:srgbClr val="211715"/>
                </a:solidFill>
                <a:latin typeface="Trebuchet MS"/>
                <a:cs typeface="Trebuchet MS"/>
              </a:rPr>
              <a:t> </a:t>
            </a:r>
            <a:r>
              <a:rPr sz="1425" i="1" spc="-75" baseline="2923" dirty="0">
                <a:solidFill>
                  <a:srgbClr val="211715"/>
                </a:solidFill>
                <a:latin typeface="Trebuchet MS"/>
                <a:cs typeface="Trebuchet MS"/>
              </a:rPr>
              <a:t>el</a:t>
            </a:r>
            <a:r>
              <a:rPr sz="1425" i="1" spc="22" baseline="2923" dirty="0">
                <a:solidFill>
                  <a:srgbClr val="211715"/>
                </a:solidFill>
                <a:latin typeface="Trebuchet MS"/>
                <a:cs typeface="Trebuchet MS"/>
              </a:rPr>
              <a:t> </a:t>
            </a:r>
            <a:r>
              <a:rPr sz="1425" i="1" baseline="2923" dirty="0">
                <a:solidFill>
                  <a:srgbClr val="211715"/>
                </a:solidFill>
                <a:latin typeface="Trebuchet MS"/>
                <a:cs typeface="Trebuchet MS"/>
              </a:rPr>
              <a:t>Aoralscan</a:t>
            </a:r>
            <a:r>
              <a:rPr sz="1425" i="1" spc="22" baseline="2923" dirty="0">
                <a:solidFill>
                  <a:srgbClr val="211715"/>
                </a:solidFill>
                <a:latin typeface="Trebuchet MS"/>
                <a:cs typeface="Trebuchet MS"/>
              </a:rPr>
              <a:t> </a:t>
            </a:r>
            <a:r>
              <a:rPr sz="1425" i="1" spc="-104" baseline="2923" dirty="0">
                <a:solidFill>
                  <a:srgbClr val="211715"/>
                </a:solidFill>
                <a:latin typeface="Trebuchet MS"/>
                <a:cs typeface="Trebuchet MS"/>
              </a:rPr>
              <a:t>Elite,</a:t>
            </a:r>
            <a:r>
              <a:rPr sz="1425" i="1" spc="22" baseline="2923" dirty="0">
                <a:solidFill>
                  <a:srgbClr val="211715"/>
                </a:solidFill>
                <a:latin typeface="Trebuchet MS"/>
                <a:cs typeface="Trebuchet MS"/>
              </a:rPr>
              <a:t> </a:t>
            </a:r>
            <a:r>
              <a:rPr sz="1425" i="1" baseline="2923" dirty="0">
                <a:solidFill>
                  <a:srgbClr val="211715"/>
                </a:solidFill>
                <a:latin typeface="Trebuchet MS"/>
                <a:cs typeface="Trebuchet MS"/>
              </a:rPr>
              <a:t>tomar</a:t>
            </a:r>
            <a:r>
              <a:rPr sz="1425" i="1" spc="22" baseline="2923" dirty="0">
                <a:solidFill>
                  <a:srgbClr val="211715"/>
                </a:solidFill>
                <a:latin typeface="Trebuchet MS"/>
                <a:cs typeface="Trebuchet MS"/>
              </a:rPr>
              <a:t> </a:t>
            </a:r>
            <a:r>
              <a:rPr sz="1425" i="1" baseline="2923" dirty="0">
                <a:solidFill>
                  <a:srgbClr val="211715"/>
                </a:solidFill>
                <a:latin typeface="Trebuchet MS"/>
                <a:cs typeface="Trebuchet MS"/>
              </a:rPr>
              <a:t>escaneos</a:t>
            </a:r>
            <a:r>
              <a:rPr sz="1425" i="1" spc="22" baseline="2923" dirty="0">
                <a:solidFill>
                  <a:srgbClr val="211715"/>
                </a:solidFill>
                <a:latin typeface="Trebuchet MS"/>
                <a:cs typeface="Trebuchet MS"/>
              </a:rPr>
              <a:t> </a:t>
            </a:r>
            <a:r>
              <a:rPr sz="950" i="1" spc="-10" dirty="0">
                <a:solidFill>
                  <a:srgbClr val="211715"/>
                </a:solidFill>
                <a:latin typeface="Trebuchet MS"/>
                <a:cs typeface="Trebuchet MS"/>
              </a:rPr>
              <a:t>intraorales</a:t>
            </a:r>
            <a:r>
              <a:rPr sz="950" i="1" spc="15" dirty="0">
                <a:solidFill>
                  <a:srgbClr val="211715"/>
                </a:solidFill>
                <a:latin typeface="Trebuchet MS"/>
                <a:cs typeface="Trebuchet MS"/>
              </a:rPr>
              <a:t> </a:t>
            </a:r>
            <a:r>
              <a:rPr sz="950" i="1" dirty="0">
                <a:solidFill>
                  <a:srgbClr val="211715"/>
                </a:solidFill>
                <a:latin typeface="Trebuchet MS"/>
                <a:cs typeface="Trebuchet MS"/>
              </a:rPr>
              <a:t>para</a:t>
            </a:r>
            <a:r>
              <a:rPr sz="950" i="1" spc="15" dirty="0">
                <a:solidFill>
                  <a:srgbClr val="211715"/>
                </a:solidFill>
                <a:latin typeface="Trebuchet MS"/>
                <a:cs typeface="Trebuchet MS"/>
              </a:rPr>
              <a:t> </a:t>
            </a:r>
            <a:r>
              <a:rPr sz="950" i="1" spc="-10" dirty="0">
                <a:solidFill>
                  <a:srgbClr val="211715"/>
                </a:solidFill>
                <a:latin typeface="Trebuchet MS"/>
                <a:cs typeface="Trebuchet MS"/>
              </a:rPr>
              <a:t>pacientes </a:t>
            </a:r>
            <a:r>
              <a:rPr sz="1425" i="1" spc="-15" baseline="2923" dirty="0">
                <a:solidFill>
                  <a:srgbClr val="211715"/>
                </a:solidFill>
                <a:latin typeface="Trebuchet MS"/>
                <a:cs typeface="Trebuchet MS"/>
              </a:rPr>
              <a:t>edéntulos</a:t>
            </a:r>
            <a:r>
              <a:rPr sz="1425" i="1" spc="-22" baseline="2923" dirty="0">
                <a:solidFill>
                  <a:srgbClr val="211715"/>
                </a:solidFill>
                <a:latin typeface="Trebuchet MS"/>
                <a:cs typeface="Trebuchet MS"/>
              </a:rPr>
              <a:t> </a:t>
            </a:r>
            <a:r>
              <a:rPr sz="1425" i="1" baseline="2923" dirty="0">
                <a:solidFill>
                  <a:srgbClr val="211715"/>
                </a:solidFill>
                <a:latin typeface="Trebuchet MS"/>
                <a:cs typeface="Trebuchet MS"/>
              </a:rPr>
              <a:t>es</a:t>
            </a:r>
            <a:r>
              <a:rPr sz="1425" i="1" spc="-22" baseline="2923" dirty="0">
                <a:solidFill>
                  <a:srgbClr val="211715"/>
                </a:solidFill>
                <a:latin typeface="Trebuchet MS"/>
                <a:cs typeface="Trebuchet MS"/>
              </a:rPr>
              <a:t> </a:t>
            </a:r>
            <a:r>
              <a:rPr sz="1425" i="1" spc="-37" baseline="2923" dirty="0">
                <a:solidFill>
                  <a:srgbClr val="211715"/>
                </a:solidFill>
                <a:latin typeface="Trebuchet MS"/>
                <a:cs typeface="Trebuchet MS"/>
              </a:rPr>
              <a:t>increíblemente</a:t>
            </a:r>
            <a:r>
              <a:rPr sz="1425" i="1" spc="-22" baseline="2923" dirty="0">
                <a:solidFill>
                  <a:srgbClr val="211715"/>
                </a:solidFill>
                <a:latin typeface="Trebuchet MS"/>
                <a:cs typeface="Trebuchet MS"/>
              </a:rPr>
              <a:t> </a:t>
            </a:r>
            <a:r>
              <a:rPr sz="1425" i="1" spc="-75" baseline="2923" dirty="0">
                <a:solidFill>
                  <a:srgbClr val="211715"/>
                </a:solidFill>
                <a:latin typeface="Trebuchet MS"/>
                <a:cs typeface="Trebuchet MS"/>
              </a:rPr>
              <a:t>eficiente.</a:t>
            </a:r>
            <a:r>
              <a:rPr sz="1425" i="1" spc="-15" baseline="2923" dirty="0">
                <a:solidFill>
                  <a:srgbClr val="211715"/>
                </a:solidFill>
                <a:latin typeface="Trebuchet MS"/>
                <a:cs typeface="Trebuchet MS"/>
              </a:rPr>
              <a:t> </a:t>
            </a:r>
            <a:r>
              <a:rPr sz="1425" i="1" spc="-44" baseline="2923" dirty="0">
                <a:solidFill>
                  <a:srgbClr val="211715"/>
                </a:solidFill>
                <a:latin typeface="Trebuchet MS"/>
                <a:cs typeface="Trebuchet MS"/>
              </a:rPr>
              <a:t>El</a:t>
            </a:r>
            <a:r>
              <a:rPr sz="1425" i="1" spc="-22" baseline="2923" dirty="0">
                <a:solidFill>
                  <a:srgbClr val="211715"/>
                </a:solidFill>
                <a:latin typeface="Trebuchet MS"/>
                <a:cs typeface="Trebuchet MS"/>
              </a:rPr>
              <a:t> </a:t>
            </a:r>
            <a:r>
              <a:rPr sz="1425" i="1" spc="-30" baseline="2923" dirty="0">
                <a:solidFill>
                  <a:srgbClr val="211715"/>
                </a:solidFill>
                <a:latin typeface="Trebuchet MS"/>
                <a:cs typeface="Trebuchet MS"/>
              </a:rPr>
              <a:t>re</a:t>
            </a:r>
            <a:r>
              <a:rPr sz="950" i="1" spc="-20" dirty="0">
                <a:solidFill>
                  <a:srgbClr val="211715"/>
                </a:solidFill>
                <a:latin typeface="Trebuchet MS"/>
                <a:cs typeface="Trebuchet MS"/>
              </a:rPr>
              <a:t>gistro</a:t>
            </a:r>
            <a:r>
              <a:rPr sz="950" i="1" spc="-15" dirty="0">
                <a:solidFill>
                  <a:srgbClr val="211715"/>
                </a:solidFill>
                <a:latin typeface="Trebuchet MS"/>
                <a:cs typeface="Trebuchet MS"/>
              </a:rPr>
              <a:t> </a:t>
            </a:r>
            <a:r>
              <a:rPr sz="950" i="1" spc="-10" dirty="0">
                <a:solidFill>
                  <a:srgbClr val="211715"/>
                </a:solidFill>
                <a:latin typeface="Trebuchet MS"/>
                <a:cs typeface="Trebuchet MS"/>
              </a:rPr>
              <a:t>intraoral</a:t>
            </a:r>
            <a:r>
              <a:rPr sz="950" i="1" spc="-15" dirty="0">
                <a:solidFill>
                  <a:srgbClr val="211715"/>
                </a:solidFill>
                <a:latin typeface="Trebuchet MS"/>
                <a:cs typeface="Trebuchet MS"/>
              </a:rPr>
              <a:t> </a:t>
            </a:r>
            <a:r>
              <a:rPr sz="950" i="1" dirty="0">
                <a:solidFill>
                  <a:srgbClr val="211715"/>
                </a:solidFill>
                <a:latin typeface="Trebuchet MS"/>
                <a:cs typeface="Trebuchet MS"/>
              </a:rPr>
              <a:t>preciso</a:t>
            </a:r>
            <a:r>
              <a:rPr sz="950" i="1" spc="-10" dirty="0">
                <a:solidFill>
                  <a:srgbClr val="211715"/>
                </a:solidFill>
                <a:latin typeface="Trebuchet MS"/>
                <a:cs typeface="Trebuchet MS"/>
              </a:rPr>
              <a:t> </a:t>
            </a:r>
            <a:r>
              <a:rPr sz="950" i="1" spc="-25" dirty="0">
                <a:solidFill>
                  <a:srgbClr val="211715"/>
                </a:solidFill>
                <a:latin typeface="Trebuchet MS"/>
                <a:cs typeface="Trebuchet MS"/>
              </a:rPr>
              <a:t>del </a:t>
            </a:r>
            <a:r>
              <a:rPr sz="1425" i="1" baseline="2923" dirty="0">
                <a:solidFill>
                  <a:srgbClr val="211715"/>
                </a:solidFill>
                <a:latin typeface="Trebuchet MS"/>
                <a:cs typeface="Trebuchet MS"/>
              </a:rPr>
              <a:t>escáner</a:t>
            </a:r>
            <a:r>
              <a:rPr sz="1425" i="1" spc="-37" baseline="2923" dirty="0">
                <a:solidFill>
                  <a:srgbClr val="211715"/>
                </a:solidFill>
                <a:latin typeface="Trebuchet MS"/>
                <a:cs typeface="Trebuchet MS"/>
              </a:rPr>
              <a:t> </a:t>
            </a:r>
            <a:r>
              <a:rPr sz="1425" i="1" baseline="2923" dirty="0">
                <a:solidFill>
                  <a:srgbClr val="211715"/>
                </a:solidFill>
                <a:latin typeface="Trebuchet MS"/>
                <a:cs typeface="Trebuchet MS"/>
              </a:rPr>
              <a:t>garantiza</a:t>
            </a:r>
            <a:r>
              <a:rPr sz="1425" i="1" spc="-37" baseline="2923" dirty="0">
                <a:solidFill>
                  <a:srgbClr val="211715"/>
                </a:solidFill>
                <a:latin typeface="Trebuchet MS"/>
                <a:cs typeface="Trebuchet MS"/>
              </a:rPr>
              <a:t> </a:t>
            </a:r>
            <a:r>
              <a:rPr sz="1425" i="1" baseline="2923" dirty="0">
                <a:solidFill>
                  <a:srgbClr val="211715"/>
                </a:solidFill>
                <a:latin typeface="Trebuchet MS"/>
                <a:cs typeface="Trebuchet MS"/>
              </a:rPr>
              <a:t>la</a:t>
            </a:r>
            <a:r>
              <a:rPr sz="1425" i="1" spc="-37" baseline="2923" dirty="0">
                <a:solidFill>
                  <a:srgbClr val="211715"/>
                </a:solidFill>
                <a:latin typeface="Trebuchet MS"/>
                <a:cs typeface="Trebuchet MS"/>
              </a:rPr>
              <a:t> </a:t>
            </a:r>
            <a:r>
              <a:rPr sz="1425" i="1" spc="-30" baseline="2923" dirty="0">
                <a:solidFill>
                  <a:srgbClr val="211715"/>
                </a:solidFill>
                <a:latin typeface="Trebuchet MS"/>
                <a:cs typeface="Trebuchet MS"/>
              </a:rPr>
              <a:t>exactitud </a:t>
            </a:r>
            <a:r>
              <a:rPr sz="1425" i="1" baseline="2923" dirty="0">
                <a:solidFill>
                  <a:srgbClr val="211715"/>
                </a:solidFill>
                <a:latin typeface="Trebuchet MS"/>
                <a:cs typeface="Trebuchet MS"/>
              </a:rPr>
              <a:t>sin</a:t>
            </a:r>
            <a:r>
              <a:rPr sz="1425" i="1" spc="-37" baseline="2923" dirty="0">
                <a:solidFill>
                  <a:srgbClr val="211715"/>
                </a:solidFill>
                <a:latin typeface="Trebuchet MS"/>
                <a:cs typeface="Trebuchet MS"/>
              </a:rPr>
              <a:t> </a:t>
            </a:r>
            <a:r>
              <a:rPr sz="950" i="1" dirty="0">
                <a:solidFill>
                  <a:srgbClr val="211715"/>
                </a:solidFill>
                <a:latin typeface="Trebuchet MS"/>
                <a:cs typeface="Trebuchet MS"/>
              </a:rPr>
              <a:t>la</a:t>
            </a:r>
            <a:r>
              <a:rPr sz="950" i="1" spc="-25" dirty="0">
                <a:solidFill>
                  <a:srgbClr val="211715"/>
                </a:solidFill>
                <a:latin typeface="Trebuchet MS"/>
                <a:cs typeface="Trebuchet MS"/>
              </a:rPr>
              <a:t> </a:t>
            </a:r>
            <a:r>
              <a:rPr sz="950" i="1" dirty="0">
                <a:solidFill>
                  <a:srgbClr val="211715"/>
                </a:solidFill>
                <a:latin typeface="Trebuchet MS"/>
                <a:cs typeface="Trebuchet MS"/>
              </a:rPr>
              <a:t>complicación</a:t>
            </a:r>
            <a:r>
              <a:rPr sz="950" i="1" spc="-25" dirty="0">
                <a:solidFill>
                  <a:srgbClr val="211715"/>
                </a:solidFill>
                <a:latin typeface="Trebuchet MS"/>
                <a:cs typeface="Trebuchet MS"/>
              </a:rPr>
              <a:t> </a:t>
            </a:r>
            <a:r>
              <a:rPr sz="950" i="1" dirty="0">
                <a:solidFill>
                  <a:srgbClr val="211715"/>
                </a:solidFill>
                <a:latin typeface="Trebuchet MS"/>
                <a:cs typeface="Trebuchet MS"/>
              </a:rPr>
              <a:t>de</a:t>
            </a:r>
            <a:r>
              <a:rPr sz="950" i="1" spc="-20" dirty="0">
                <a:solidFill>
                  <a:srgbClr val="211715"/>
                </a:solidFill>
                <a:latin typeface="Trebuchet MS"/>
                <a:cs typeface="Trebuchet MS"/>
              </a:rPr>
              <a:t> </a:t>
            </a:r>
            <a:r>
              <a:rPr sz="950" i="1" spc="-10" dirty="0">
                <a:solidFill>
                  <a:srgbClr val="211715"/>
                </a:solidFill>
                <a:latin typeface="Trebuchet MS"/>
                <a:cs typeface="Trebuchet MS"/>
              </a:rPr>
              <a:t>equipos </a:t>
            </a:r>
            <a:r>
              <a:rPr sz="1425" i="1" baseline="2923" dirty="0">
                <a:solidFill>
                  <a:srgbClr val="211715"/>
                </a:solidFill>
                <a:latin typeface="Trebuchet MS"/>
                <a:cs typeface="Trebuchet MS"/>
              </a:rPr>
              <a:t>adicionales</a:t>
            </a:r>
            <a:r>
              <a:rPr sz="1425" i="1" spc="15" baseline="2923" dirty="0">
                <a:solidFill>
                  <a:srgbClr val="211715"/>
                </a:solidFill>
                <a:latin typeface="Trebuchet MS"/>
                <a:cs typeface="Trebuchet MS"/>
              </a:rPr>
              <a:t> </a:t>
            </a:r>
            <a:r>
              <a:rPr sz="1425" i="1" baseline="2923" dirty="0">
                <a:solidFill>
                  <a:srgbClr val="211715"/>
                </a:solidFill>
                <a:latin typeface="Trebuchet MS"/>
                <a:cs typeface="Trebuchet MS"/>
              </a:rPr>
              <a:t>de</a:t>
            </a:r>
            <a:r>
              <a:rPr sz="1425" i="1" spc="15" baseline="2923" dirty="0">
                <a:solidFill>
                  <a:srgbClr val="211715"/>
                </a:solidFill>
                <a:latin typeface="Trebuchet MS"/>
                <a:cs typeface="Trebuchet MS"/>
              </a:rPr>
              <a:t> </a:t>
            </a:r>
            <a:r>
              <a:rPr sz="1425" i="1" spc="-37" baseline="2923" dirty="0">
                <a:solidFill>
                  <a:srgbClr val="211715"/>
                </a:solidFill>
                <a:latin typeface="Trebuchet MS"/>
                <a:cs typeface="Trebuchet MS"/>
              </a:rPr>
              <a:t>fotogrametría.</a:t>
            </a:r>
            <a:r>
              <a:rPr sz="1425" i="1" spc="22" baseline="2923" dirty="0">
                <a:solidFill>
                  <a:srgbClr val="211715"/>
                </a:solidFill>
                <a:latin typeface="Trebuchet MS"/>
                <a:cs typeface="Trebuchet MS"/>
              </a:rPr>
              <a:t> </a:t>
            </a:r>
            <a:r>
              <a:rPr sz="1425" i="1" baseline="2923" dirty="0">
                <a:solidFill>
                  <a:srgbClr val="211715"/>
                </a:solidFill>
                <a:latin typeface="Trebuchet MS"/>
                <a:cs typeface="Trebuchet MS"/>
              </a:rPr>
              <a:t>Es</a:t>
            </a:r>
            <a:r>
              <a:rPr sz="1425" i="1" spc="15" baseline="2923" dirty="0">
                <a:solidFill>
                  <a:srgbClr val="211715"/>
                </a:solidFill>
                <a:latin typeface="Trebuchet MS"/>
                <a:cs typeface="Trebuchet MS"/>
              </a:rPr>
              <a:t> </a:t>
            </a:r>
            <a:r>
              <a:rPr sz="950" i="1" dirty="0">
                <a:solidFill>
                  <a:srgbClr val="211715"/>
                </a:solidFill>
                <a:latin typeface="Trebuchet MS"/>
                <a:cs typeface="Trebuchet MS"/>
              </a:rPr>
              <a:t>un</a:t>
            </a:r>
            <a:r>
              <a:rPr sz="950" i="1" spc="15" dirty="0">
                <a:solidFill>
                  <a:srgbClr val="211715"/>
                </a:solidFill>
                <a:latin typeface="Trebuchet MS"/>
                <a:cs typeface="Trebuchet MS"/>
              </a:rPr>
              <a:t> </a:t>
            </a:r>
            <a:r>
              <a:rPr sz="950" i="1" dirty="0">
                <a:solidFill>
                  <a:srgbClr val="211715"/>
                </a:solidFill>
                <a:latin typeface="Trebuchet MS"/>
                <a:cs typeface="Trebuchet MS"/>
              </a:rPr>
              <a:t>cambio</a:t>
            </a:r>
            <a:r>
              <a:rPr sz="950" i="1" spc="10" dirty="0">
                <a:solidFill>
                  <a:srgbClr val="211715"/>
                </a:solidFill>
                <a:latin typeface="Trebuchet MS"/>
                <a:cs typeface="Trebuchet MS"/>
              </a:rPr>
              <a:t> </a:t>
            </a:r>
            <a:r>
              <a:rPr sz="950" i="1" dirty="0">
                <a:solidFill>
                  <a:srgbClr val="211715"/>
                </a:solidFill>
                <a:latin typeface="Trebuchet MS"/>
                <a:cs typeface="Trebuchet MS"/>
              </a:rPr>
              <a:t>radical</a:t>
            </a:r>
            <a:r>
              <a:rPr sz="950" i="1" spc="10" dirty="0">
                <a:solidFill>
                  <a:srgbClr val="211715"/>
                </a:solidFill>
                <a:latin typeface="Trebuchet MS"/>
                <a:cs typeface="Trebuchet MS"/>
              </a:rPr>
              <a:t> </a:t>
            </a:r>
            <a:r>
              <a:rPr sz="950" i="1" dirty="0">
                <a:solidFill>
                  <a:srgbClr val="211715"/>
                </a:solidFill>
                <a:latin typeface="Trebuchet MS"/>
                <a:cs typeface="Trebuchet MS"/>
              </a:rPr>
              <a:t>para</a:t>
            </a:r>
            <a:r>
              <a:rPr sz="950" i="1" spc="15" dirty="0">
                <a:solidFill>
                  <a:srgbClr val="211715"/>
                </a:solidFill>
                <a:latin typeface="Trebuchet MS"/>
                <a:cs typeface="Trebuchet MS"/>
              </a:rPr>
              <a:t> </a:t>
            </a:r>
            <a:r>
              <a:rPr sz="950" i="1" spc="-25" dirty="0">
                <a:solidFill>
                  <a:srgbClr val="211715"/>
                </a:solidFill>
                <a:latin typeface="Trebuchet MS"/>
                <a:cs typeface="Trebuchet MS"/>
              </a:rPr>
              <a:t>los </a:t>
            </a:r>
            <a:r>
              <a:rPr sz="950" i="1" spc="-10" dirty="0">
                <a:solidFill>
                  <a:srgbClr val="211715"/>
                </a:solidFill>
                <a:latin typeface="Trebuchet MS"/>
                <a:cs typeface="Trebuchet MS"/>
              </a:rPr>
              <a:t>profesionales</a:t>
            </a:r>
            <a:r>
              <a:rPr sz="950" i="1" spc="25" dirty="0">
                <a:solidFill>
                  <a:srgbClr val="211715"/>
                </a:solidFill>
                <a:latin typeface="Trebuchet MS"/>
                <a:cs typeface="Trebuchet MS"/>
              </a:rPr>
              <a:t> </a:t>
            </a:r>
            <a:r>
              <a:rPr sz="950" i="1" spc="-10" dirty="0">
                <a:solidFill>
                  <a:srgbClr val="211715"/>
                </a:solidFill>
                <a:latin typeface="Trebuchet MS"/>
                <a:cs typeface="Trebuchet MS"/>
              </a:rPr>
              <a:t>dentales</a:t>
            </a:r>
            <a:endParaRPr sz="950">
              <a:latin typeface="Trebuchet MS"/>
              <a:cs typeface="Trebuchet MS"/>
            </a:endParaRPr>
          </a:p>
          <a:p>
            <a:pPr marL="2503170">
              <a:lnSpc>
                <a:spcPct val="100000"/>
              </a:lnSpc>
              <a:spcBef>
                <a:spcPts val="280"/>
              </a:spcBef>
            </a:pPr>
            <a:r>
              <a:rPr sz="1200" spc="-325" dirty="0">
                <a:solidFill>
                  <a:srgbClr val="211715"/>
                </a:solidFill>
                <a:latin typeface="Lucida Sans Unicode"/>
                <a:cs typeface="Lucida Sans Unicode"/>
              </a:rPr>
              <a:t>-</a:t>
            </a:r>
            <a:r>
              <a:rPr sz="1200" spc="-45" dirty="0">
                <a:solidFill>
                  <a:srgbClr val="211715"/>
                </a:solidFill>
                <a:latin typeface="Lucida Sans Unicode"/>
                <a:cs typeface="Lucida Sans Unicode"/>
              </a:rPr>
              <a:t> </a:t>
            </a:r>
            <a:r>
              <a:rPr sz="1200" spc="-20" dirty="0">
                <a:solidFill>
                  <a:srgbClr val="211715"/>
                </a:solidFill>
                <a:latin typeface="Lucida Sans Unicode"/>
                <a:cs typeface="Lucida Sans Unicode"/>
              </a:rPr>
              <a:t>Dr.</a:t>
            </a:r>
            <a:r>
              <a:rPr sz="1200" spc="-60" dirty="0">
                <a:solidFill>
                  <a:srgbClr val="211715"/>
                </a:solidFill>
                <a:latin typeface="Lucida Sans Unicode"/>
                <a:cs typeface="Lucida Sans Unicode"/>
              </a:rPr>
              <a:t> </a:t>
            </a:r>
            <a:r>
              <a:rPr sz="1200" spc="-20" dirty="0">
                <a:solidFill>
                  <a:srgbClr val="211715"/>
                </a:solidFill>
                <a:latin typeface="Lucida Sans Unicode"/>
                <a:cs typeface="Lucida Sans Unicode"/>
              </a:rPr>
              <a:t>Adam</a:t>
            </a:r>
            <a:r>
              <a:rPr sz="1200" spc="-55" dirty="0">
                <a:solidFill>
                  <a:srgbClr val="211715"/>
                </a:solidFill>
                <a:latin typeface="Lucida Sans Unicode"/>
                <a:cs typeface="Lucida Sans Unicode"/>
              </a:rPr>
              <a:t> </a:t>
            </a:r>
            <a:r>
              <a:rPr sz="1200" spc="-10" dirty="0">
                <a:solidFill>
                  <a:srgbClr val="211715"/>
                </a:solidFill>
                <a:latin typeface="Lucida Sans Unicode"/>
                <a:cs typeface="Lucida Sans Unicode"/>
              </a:rPr>
              <a:t>Nulty,</a:t>
            </a:r>
            <a:endParaRPr sz="1200">
              <a:latin typeface="Lucida Sans Unicode"/>
              <a:cs typeface="Lucida Sans Unicode"/>
            </a:endParaRPr>
          </a:p>
          <a:p>
            <a:pPr marL="1473200">
              <a:lnSpc>
                <a:spcPct val="100000"/>
              </a:lnSpc>
              <a:spcBef>
                <a:spcPts val="480"/>
              </a:spcBef>
            </a:pPr>
            <a:r>
              <a:rPr sz="950" dirty="0">
                <a:solidFill>
                  <a:srgbClr val="211715"/>
                </a:solidFill>
                <a:latin typeface="Lucida Sans Unicode"/>
                <a:cs typeface="Lucida Sans Unicode"/>
              </a:rPr>
              <a:t>Presidente</a:t>
            </a:r>
            <a:r>
              <a:rPr sz="950" spc="35" dirty="0">
                <a:solidFill>
                  <a:srgbClr val="211715"/>
                </a:solidFill>
                <a:latin typeface="Lucida Sans Unicode"/>
                <a:cs typeface="Lucida Sans Unicode"/>
              </a:rPr>
              <a:t> </a:t>
            </a:r>
            <a:r>
              <a:rPr sz="950" dirty="0">
                <a:solidFill>
                  <a:srgbClr val="211715"/>
                </a:solidFill>
                <a:latin typeface="Lucida Sans Unicode"/>
                <a:cs typeface="Lucida Sans Unicode"/>
              </a:rPr>
              <a:t>de</a:t>
            </a:r>
            <a:r>
              <a:rPr sz="950" spc="35" dirty="0">
                <a:solidFill>
                  <a:srgbClr val="211715"/>
                </a:solidFill>
                <a:latin typeface="Lucida Sans Unicode"/>
                <a:cs typeface="Lucida Sans Unicode"/>
              </a:rPr>
              <a:t> </a:t>
            </a:r>
            <a:r>
              <a:rPr sz="950" dirty="0">
                <a:solidFill>
                  <a:srgbClr val="211715"/>
                </a:solidFill>
                <a:latin typeface="Lucida Sans Unicode"/>
                <a:cs typeface="Lucida Sans Unicode"/>
              </a:rPr>
              <a:t>la</a:t>
            </a:r>
            <a:r>
              <a:rPr sz="950" spc="35" dirty="0">
                <a:solidFill>
                  <a:srgbClr val="211715"/>
                </a:solidFill>
                <a:latin typeface="Lucida Sans Unicode"/>
                <a:cs typeface="Lucida Sans Unicode"/>
              </a:rPr>
              <a:t> </a:t>
            </a:r>
            <a:r>
              <a:rPr sz="950" spc="-10" dirty="0">
                <a:solidFill>
                  <a:srgbClr val="211715"/>
                </a:solidFill>
                <a:latin typeface="Lucida Sans Unicode"/>
                <a:cs typeface="Lucida Sans Unicode"/>
              </a:rPr>
              <a:t>IDDA,</a:t>
            </a:r>
            <a:r>
              <a:rPr sz="950" spc="35" dirty="0">
                <a:solidFill>
                  <a:srgbClr val="211715"/>
                </a:solidFill>
                <a:latin typeface="Lucida Sans Unicode"/>
                <a:cs typeface="Lucida Sans Unicode"/>
              </a:rPr>
              <a:t> </a:t>
            </a:r>
            <a:r>
              <a:rPr sz="950" dirty="0">
                <a:solidFill>
                  <a:srgbClr val="211715"/>
                </a:solidFill>
                <a:latin typeface="Lucida Sans Unicode"/>
                <a:cs typeface="Lucida Sans Unicode"/>
              </a:rPr>
              <a:t>Reino</a:t>
            </a:r>
            <a:r>
              <a:rPr sz="950" spc="35" dirty="0">
                <a:solidFill>
                  <a:srgbClr val="211715"/>
                </a:solidFill>
                <a:latin typeface="Lucida Sans Unicode"/>
                <a:cs typeface="Lucida Sans Unicode"/>
              </a:rPr>
              <a:t> </a:t>
            </a:r>
            <a:r>
              <a:rPr sz="950" spc="-20" dirty="0">
                <a:solidFill>
                  <a:srgbClr val="211715"/>
                </a:solidFill>
                <a:latin typeface="Lucida Sans Unicode"/>
                <a:cs typeface="Lucida Sans Unicode"/>
              </a:rPr>
              <a:t>Unido</a:t>
            </a:r>
            <a:endParaRPr sz="950">
              <a:latin typeface="Lucida Sans Unicode"/>
              <a:cs typeface="Lucida Sans Unicode"/>
            </a:endParaRPr>
          </a:p>
        </p:txBody>
      </p:sp>
      <p:sp>
        <p:nvSpPr>
          <p:cNvPr id="6" name="object 6"/>
          <p:cNvSpPr txBox="1"/>
          <p:nvPr/>
        </p:nvSpPr>
        <p:spPr>
          <a:xfrm>
            <a:off x="53679" y="703370"/>
            <a:ext cx="220979" cy="694690"/>
          </a:xfrm>
          <a:prstGeom prst="rect">
            <a:avLst/>
          </a:prstGeom>
        </p:spPr>
        <p:txBody>
          <a:bodyPr vert="horz" wrap="square" lIns="0" tIns="17145" rIns="0" bIns="0" rtlCol="0">
            <a:spAutoFit/>
          </a:bodyPr>
          <a:lstStyle/>
          <a:p>
            <a:pPr marL="12700">
              <a:lnSpc>
                <a:spcPct val="100000"/>
              </a:lnSpc>
              <a:spcBef>
                <a:spcPts val="135"/>
              </a:spcBef>
            </a:pPr>
            <a:r>
              <a:rPr sz="4350" spc="-50" dirty="0">
                <a:solidFill>
                  <a:srgbClr val="2E72B9"/>
                </a:solidFill>
                <a:latin typeface="Lucida Sans Unicode"/>
                <a:cs typeface="Lucida Sans Unicode"/>
              </a:rPr>
              <a:t>“</a:t>
            </a:r>
            <a:endParaRPr sz="4350">
              <a:latin typeface="Lucida Sans Unicode"/>
              <a:cs typeface="Lucida Sans Unicode"/>
            </a:endParaRPr>
          </a:p>
        </p:txBody>
      </p:sp>
      <p:sp>
        <p:nvSpPr>
          <p:cNvPr id="7" name="object 7"/>
          <p:cNvSpPr txBox="1"/>
          <p:nvPr/>
        </p:nvSpPr>
        <p:spPr>
          <a:xfrm rot="10800000">
            <a:off x="4224757" y="1190754"/>
            <a:ext cx="590839" cy="554990"/>
          </a:xfrm>
          <a:prstGeom prst="rect">
            <a:avLst/>
          </a:prstGeom>
        </p:spPr>
        <p:txBody>
          <a:bodyPr vert="horz" wrap="square" lIns="0" tIns="0" rIns="0" bIns="0" rtlCol="0">
            <a:spAutoFit/>
          </a:bodyPr>
          <a:lstStyle/>
          <a:p>
            <a:pPr>
              <a:lnSpc>
                <a:spcPts val="4370"/>
              </a:lnSpc>
            </a:pPr>
            <a:r>
              <a:rPr sz="4350" spc="-135" dirty="0">
                <a:solidFill>
                  <a:srgbClr val="2E72B9"/>
                </a:solidFill>
                <a:latin typeface="Lucida Sans Unicode"/>
                <a:cs typeface="Lucida Sans Unicode"/>
              </a:rPr>
              <a:t>“</a:t>
            </a:r>
            <a:endParaRPr sz="4350">
              <a:latin typeface="Lucida Sans Unicode"/>
              <a:cs typeface="Lucida Sans Unicod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560309" cy="7562850"/>
            <a:chOff x="0" y="0"/>
            <a:chExt cx="7560309" cy="7562850"/>
          </a:xfrm>
        </p:grpSpPr>
        <p:pic>
          <p:nvPicPr>
            <p:cNvPr id="3" name="object 3"/>
            <p:cNvPicPr/>
            <p:nvPr/>
          </p:nvPicPr>
          <p:blipFill>
            <a:blip r:embed="rId2" cstate="print"/>
            <a:stretch>
              <a:fillRect/>
            </a:stretch>
          </p:blipFill>
          <p:spPr>
            <a:xfrm>
              <a:off x="0" y="0"/>
              <a:ext cx="7553324" cy="7562849"/>
            </a:xfrm>
            <a:prstGeom prst="rect">
              <a:avLst/>
            </a:prstGeom>
          </p:spPr>
        </p:pic>
        <p:pic>
          <p:nvPicPr>
            <p:cNvPr id="4" name="object 4"/>
            <p:cNvPicPr/>
            <p:nvPr/>
          </p:nvPicPr>
          <p:blipFill>
            <a:blip r:embed="rId3" cstate="print"/>
            <a:stretch>
              <a:fillRect/>
            </a:stretch>
          </p:blipFill>
          <p:spPr>
            <a:xfrm>
              <a:off x="0" y="1054103"/>
              <a:ext cx="7553324" cy="6505574"/>
            </a:xfrm>
            <a:prstGeom prst="rect">
              <a:avLst/>
            </a:prstGeom>
          </p:spPr>
        </p:pic>
        <p:pic>
          <p:nvPicPr>
            <p:cNvPr id="5" name="object 5"/>
            <p:cNvPicPr/>
            <p:nvPr/>
          </p:nvPicPr>
          <p:blipFill>
            <a:blip r:embed="rId4" cstate="print"/>
            <a:stretch>
              <a:fillRect/>
            </a:stretch>
          </p:blipFill>
          <p:spPr>
            <a:xfrm>
              <a:off x="3860796" y="1219199"/>
              <a:ext cx="990599" cy="419099"/>
            </a:xfrm>
            <a:prstGeom prst="rect">
              <a:avLst/>
            </a:prstGeom>
          </p:spPr>
        </p:pic>
        <p:pic>
          <p:nvPicPr>
            <p:cNvPr id="6" name="object 6"/>
            <p:cNvPicPr/>
            <p:nvPr/>
          </p:nvPicPr>
          <p:blipFill>
            <a:blip r:embed="rId5" cstate="print"/>
            <a:stretch>
              <a:fillRect/>
            </a:stretch>
          </p:blipFill>
          <p:spPr>
            <a:xfrm>
              <a:off x="3797303" y="1854203"/>
              <a:ext cx="2924174" cy="1704974"/>
            </a:xfrm>
            <a:prstGeom prst="rect">
              <a:avLst/>
            </a:prstGeom>
          </p:spPr>
        </p:pic>
        <p:pic>
          <p:nvPicPr>
            <p:cNvPr id="7" name="object 7"/>
            <p:cNvPicPr/>
            <p:nvPr/>
          </p:nvPicPr>
          <p:blipFill>
            <a:blip r:embed="rId6" cstate="print"/>
            <a:stretch>
              <a:fillRect/>
            </a:stretch>
          </p:blipFill>
          <p:spPr>
            <a:xfrm>
              <a:off x="3863540" y="1926783"/>
              <a:ext cx="2782824" cy="1555337"/>
            </a:xfrm>
            <a:prstGeom prst="rect">
              <a:avLst/>
            </a:prstGeom>
          </p:spPr>
        </p:pic>
        <p:pic>
          <p:nvPicPr>
            <p:cNvPr id="8" name="object 8"/>
            <p:cNvPicPr/>
            <p:nvPr/>
          </p:nvPicPr>
          <p:blipFill>
            <a:blip r:embed="rId7" cstate="print"/>
            <a:stretch>
              <a:fillRect/>
            </a:stretch>
          </p:blipFill>
          <p:spPr>
            <a:xfrm>
              <a:off x="4889237" y="2282812"/>
              <a:ext cx="922182" cy="922182"/>
            </a:xfrm>
            <a:prstGeom prst="rect">
              <a:avLst/>
            </a:prstGeom>
          </p:spPr>
        </p:pic>
        <p:sp>
          <p:nvSpPr>
            <p:cNvPr id="9" name="object 9"/>
            <p:cNvSpPr/>
            <p:nvPr/>
          </p:nvSpPr>
          <p:spPr>
            <a:xfrm>
              <a:off x="604770" y="4187618"/>
              <a:ext cx="3174365" cy="60325"/>
            </a:xfrm>
            <a:custGeom>
              <a:avLst/>
              <a:gdLst/>
              <a:ahLst/>
              <a:cxnLst/>
              <a:rect l="l" t="t" r="r" b="b"/>
              <a:pathLst>
                <a:path w="3174365" h="60325">
                  <a:moveTo>
                    <a:pt x="2874086" y="7872"/>
                  </a:moveTo>
                  <a:lnTo>
                    <a:pt x="1777" y="7872"/>
                  </a:lnTo>
                  <a:lnTo>
                    <a:pt x="0" y="6094"/>
                  </a:lnTo>
                  <a:lnTo>
                    <a:pt x="0" y="3936"/>
                  </a:lnTo>
                  <a:lnTo>
                    <a:pt x="1720" y="0"/>
                  </a:lnTo>
                  <a:lnTo>
                    <a:pt x="2876220" y="0"/>
                  </a:lnTo>
                  <a:lnTo>
                    <a:pt x="2884071" y="3936"/>
                  </a:lnTo>
                  <a:lnTo>
                    <a:pt x="2874950" y="3936"/>
                  </a:lnTo>
                  <a:lnTo>
                    <a:pt x="2874950" y="4149"/>
                  </a:lnTo>
                  <a:lnTo>
                    <a:pt x="2873948" y="6094"/>
                  </a:lnTo>
                  <a:lnTo>
                    <a:pt x="2873299" y="7491"/>
                  </a:lnTo>
                  <a:lnTo>
                    <a:pt x="2874086" y="7872"/>
                  </a:lnTo>
                  <a:close/>
                </a:path>
                <a:path w="3174365" h="60325">
                  <a:moveTo>
                    <a:pt x="2986057" y="55871"/>
                  </a:moveTo>
                  <a:lnTo>
                    <a:pt x="2982121" y="55871"/>
                  </a:lnTo>
                  <a:lnTo>
                    <a:pt x="2983772" y="52315"/>
                  </a:lnTo>
                  <a:lnTo>
                    <a:pt x="2978184" y="49604"/>
                  </a:lnTo>
                  <a:lnTo>
                    <a:pt x="2978184" y="1777"/>
                  </a:lnTo>
                  <a:lnTo>
                    <a:pt x="2979835" y="0"/>
                  </a:lnTo>
                  <a:lnTo>
                    <a:pt x="3172337" y="0"/>
                  </a:lnTo>
                  <a:lnTo>
                    <a:pt x="3173891" y="1777"/>
                  </a:lnTo>
                  <a:lnTo>
                    <a:pt x="3173891" y="3936"/>
                  </a:lnTo>
                  <a:lnTo>
                    <a:pt x="2982121" y="3936"/>
                  </a:lnTo>
                  <a:lnTo>
                    <a:pt x="2982121" y="7872"/>
                  </a:lnTo>
                  <a:lnTo>
                    <a:pt x="2986057" y="7872"/>
                  </a:lnTo>
                  <a:lnTo>
                    <a:pt x="2986057" y="55871"/>
                  </a:lnTo>
                  <a:close/>
                </a:path>
                <a:path w="3174365" h="60325">
                  <a:moveTo>
                    <a:pt x="2892182" y="7872"/>
                  </a:moveTo>
                  <a:lnTo>
                    <a:pt x="2874950" y="7872"/>
                  </a:lnTo>
                  <a:lnTo>
                    <a:pt x="2874950" y="3936"/>
                  </a:lnTo>
                  <a:lnTo>
                    <a:pt x="2884071" y="3936"/>
                  </a:lnTo>
                  <a:lnTo>
                    <a:pt x="2892182" y="7872"/>
                  </a:lnTo>
                  <a:close/>
                </a:path>
                <a:path w="3174365" h="60325">
                  <a:moveTo>
                    <a:pt x="2986057" y="7872"/>
                  </a:moveTo>
                  <a:lnTo>
                    <a:pt x="2982121" y="7872"/>
                  </a:lnTo>
                  <a:lnTo>
                    <a:pt x="2982121" y="3936"/>
                  </a:lnTo>
                  <a:lnTo>
                    <a:pt x="2986057" y="3936"/>
                  </a:lnTo>
                  <a:lnTo>
                    <a:pt x="2986057" y="7872"/>
                  </a:lnTo>
                  <a:close/>
                </a:path>
                <a:path w="3174365" h="60325">
                  <a:moveTo>
                    <a:pt x="3172210" y="7872"/>
                  </a:moveTo>
                  <a:lnTo>
                    <a:pt x="2986057" y="7872"/>
                  </a:lnTo>
                  <a:lnTo>
                    <a:pt x="2986057" y="3936"/>
                  </a:lnTo>
                  <a:lnTo>
                    <a:pt x="3173891" y="3936"/>
                  </a:lnTo>
                  <a:lnTo>
                    <a:pt x="3173891" y="4149"/>
                  </a:lnTo>
                  <a:lnTo>
                    <a:pt x="3172210" y="7872"/>
                  </a:lnTo>
                  <a:close/>
                </a:path>
                <a:path w="3174365" h="60325">
                  <a:moveTo>
                    <a:pt x="2981613" y="59959"/>
                  </a:moveTo>
                  <a:lnTo>
                    <a:pt x="2873299" y="7491"/>
                  </a:lnTo>
                  <a:lnTo>
                    <a:pt x="2874851" y="4149"/>
                  </a:lnTo>
                  <a:lnTo>
                    <a:pt x="2874950" y="7872"/>
                  </a:lnTo>
                  <a:lnTo>
                    <a:pt x="2892182" y="7872"/>
                  </a:lnTo>
                  <a:lnTo>
                    <a:pt x="2978184" y="49604"/>
                  </a:lnTo>
                  <a:lnTo>
                    <a:pt x="2978184" y="55871"/>
                  </a:lnTo>
                  <a:lnTo>
                    <a:pt x="2986057" y="55871"/>
                  </a:lnTo>
                  <a:lnTo>
                    <a:pt x="2986057" y="57268"/>
                  </a:lnTo>
                  <a:lnTo>
                    <a:pt x="2985422" y="58537"/>
                  </a:lnTo>
                  <a:lnTo>
                    <a:pt x="2984152" y="59172"/>
                  </a:lnTo>
                  <a:lnTo>
                    <a:pt x="2981613" y="59959"/>
                  </a:lnTo>
                  <a:close/>
                </a:path>
                <a:path w="3174365" h="60325">
                  <a:moveTo>
                    <a:pt x="2982121" y="55871"/>
                  </a:moveTo>
                  <a:lnTo>
                    <a:pt x="2978184" y="55871"/>
                  </a:lnTo>
                  <a:lnTo>
                    <a:pt x="2978184" y="49604"/>
                  </a:lnTo>
                  <a:lnTo>
                    <a:pt x="2983772" y="52315"/>
                  </a:lnTo>
                  <a:lnTo>
                    <a:pt x="2982121" y="55871"/>
                  </a:lnTo>
                  <a:close/>
                </a:path>
              </a:pathLst>
            </a:custGeom>
            <a:solidFill>
              <a:srgbClr val="727070"/>
            </a:solidFill>
          </p:spPr>
          <p:txBody>
            <a:bodyPr wrap="square" lIns="0" tIns="0" rIns="0" bIns="0" rtlCol="0"/>
            <a:lstStyle/>
            <a:p>
              <a:endParaRPr/>
            </a:p>
          </p:txBody>
        </p:sp>
        <p:sp>
          <p:nvSpPr>
            <p:cNvPr id="10" name="object 10"/>
            <p:cNvSpPr/>
            <p:nvPr/>
          </p:nvSpPr>
          <p:spPr>
            <a:xfrm>
              <a:off x="3858767" y="1922002"/>
              <a:ext cx="2792730" cy="1565275"/>
            </a:xfrm>
            <a:custGeom>
              <a:avLst/>
              <a:gdLst/>
              <a:ahLst/>
              <a:cxnLst/>
              <a:rect l="l" t="t" r="r" b="b"/>
              <a:pathLst>
                <a:path w="2792729" h="1565275">
                  <a:moveTo>
                    <a:pt x="2727572" y="1564966"/>
                  </a:moveTo>
                  <a:lnTo>
                    <a:pt x="64770" y="1564966"/>
                  </a:lnTo>
                  <a:lnTo>
                    <a:pt x="39540" y="1559915"/>
                  </a:lnTo>
                  <a:lnTo>
                    <a:pt x="18954" y="1546015"/>
                  </a:lnTo>
                  <a:lnTo>
                    <a:pt x="5084" y="1525423"/>
                  </a:lnTo>
                  <a:lnTo>
                    <a:pt x="0" y="1500247"/>
                  </a:lnTo>
                  <a:lnTo>
                    <a:pt x="0" y="64769"/>
                  </a:lnTo>
                  <a:lnTo>
                    <a:pt x="5101" y="39594"/>
                  </a:lnTo>
                  <a:lnTo>
                    <a:pt x="19002" y="19002"/>
                  </a:lnTo>
                  <a:lnTo>
                    <a:pt x="39594" y="5101"/>
                  </a:lnTo>
                  <a:lnTo>
                    <a:pt x="64770" y="0"/>
                  </a:lnTo>
                  <a:lnTo>
                    <a:pt x="64770" y="4825"/>
                  </a:lnTo>
                  <a:lnTo>
                    <a:pt x="2751437" y="4825"/>
                  </a:lnTo>
                  <a:lnTo>
                    <a:pt x="2752801" y="5101"/>
                  </a:lnTo>
                  <a:lnTo>
                    <a:pt x="2759352" y="9525"/>
                  </a:lnTo>
                  <a:lnTo>
                    <a:pt x="64770" y="9525"/>
                  </a:lnTo>
                  <a:lnTo>
                    <a:pt x="43279" y="13870"/>
                  </a:lnTo>
                  <a:lnTo>
                    <a:pt x="25717" y="25717"/>
                  </a:lnTo>
                  <a:lnTo>
                    <a:pt x="13870" y="43279"/>
                  </a:lnTo>
                  <a:lnTo>
                    <a:pt x="9525" y="64769"/>
                  </a:lnTo>
                  <a:lnTo>
                    <a:pt x="9550" y="1500247"/>
                  </a:lnTo>
                  <a:lnTo>
                    <a:pt x="13870" y="1521611"/>
                  </a:lnTo>
                  <a:lnTo>
                    <a:pt x="25717" y="1539173"/>
                  </a:lnTo>
                  <a:lnTo>
                    <a:pt x="43279" y="1551019"/>
                  </a:lnTo>
                  <a:lnTo>
                    <a:pt x="64770" y="1555365"/>
                  </a:lnTo>
                  <a:lnTo>
                    <a:pt x="2759341" y="1555365"/>
                  </a:lnTo>
                  <a:lnTo>
                    <a:pt x="2752586" y="1559915"/>
                  </a:lnTo>
                  <a:lnTo>
                    <a:pt x="2752207" y="1559915"/>
                  </a:lnTo>
                  <a:lnTo>
                    <a:pt x="2727572" y="1564966"/>
                  </a:lnTo>
                  <a:close/>
                </a:path>
                <a:path w="2792729" h="1565275">
                  <a:moveTo>
                    <a:pt x="2727572" y="4825"/>
                  </a:moveTo>
                  <a:lnTo>
                    <a:pt x="64770" y="4825"/>
                  </a:lnTo>
                  <a:lnTo>
                    <a:pt x="64770" y="0"/>
                  </a:lnTo>
                  <a:lnTo>
                    <a:pt x="2727572" y="0"/>
                  </a:lnTo>
                  <a:lnTo>
                    <a:pt x="2727572" y="4825"/>
                  </a:lnTo>
                  <a:close/>
                </a:path>
                <a:path w="2792729" h="1565275">
                  <a:moveTo>
                    <a:pt x="2751437" y="4825"/>
                  </a:moveTo>
                  <a:lnTo>
                    <a:pt x="2727572" y="4825"/>
                  </a:lnTo>
                  <a:lnTo>
                    <a:pt x="2727572" y="0"/>
                  </a:lnTo>
                  <a:lnTo>
                    <a:pt x="2751437" y="4825"/>
                  </a:lnTo>
                  <a:close/>
                </a:path>
                <a:path w="2792729" h="1565275">
                  <a:moveTo>
                    <a:pt x="2759341" y="1555365"/>
                  </a:moveTo>
                  <a:lnTo>
                    <a:pt x="2727572" y="1555365"/>
                  </a:lnTo>
                  <a:lnTo>
                    <a:pt x="2749063" y="1551019"/>
                  </a:lnTo>
                  <a:lnTo>
                    <a:pt x="2766625" y="1539173"/>
                  </a:lnTo>
                  <a:lnTo>
                    <a:pt x="2778471" y="1521611"/>
                  </a:lnTo>
                  <a:lnTo>
                    <a:pt x="2782791" y="1500247"/>
                  </a:lnTo>
                  <a:lnTo>
                    <a:pt x="2782817" y="64769"/>
                  </a:lnTo>
                  <a:lnTo>
                    <a:pt x="2778471" y="43279"/>
                  </a:lnTo>
                  <a:lnTo>
                    <a:pt x="2766625" y="25717"/>
                  </a:lnTo>
                  <a:lnTo>
                    <a:pt x="2749063" y="13870"/>
                  </a:lnTo>
                  <a:lnTo>
                    <a:pt x="2727572" y="9525"/>
                  </a:lnTo>
                  <a:lnTo>
                    <a:pt x="2759352" y="9525"/>
                  </a:lnTo>
                  <a:lnTo>
                    <a:pt x="2773387" y="19002"/>
                  </a:lnTo>
                  <a:lnTo>
                    <a:pt x="2787258" y="39594"/>
                  </a:lnTo>
                  <a:lnTo>
                    <a:pt x="2792342" y="64769"/>
                  </a:lnTo>
                  <a:lnTo>
                    <a:pt x="2792316" y="1500247"/>
                  </a:lnTo>
                  <a:lnTo>
                    <a:pt x="2787996" y="1521611"/>
                  </a:lnTo>
                  <a:lnTo>
                    <a:pt x="2787191" y="1525423"/>
                  </a:lnTo>
                  <a:lnTo>
                    <a:pt x="2777906" y="1539173"/>
                  </a:lnTo>
                  <a:lnTo>
                    <a:pt x="2773222" y="1546015"/>
                  </a:lnTo>
                  <a:lnTo>
                    <a:pt x="2759341" y="1555365"/>
                  </a:lnTo>
                  <a:close/>
                </a:path>
              </a:pathLst>
            </a:custGeom>
            <a:solidFill>
              <a:srgbClr val="B6B6B6"/>
            </a:solidFill>
          </p:spPr>
          <p:txBody>
            <a:bodyPr wrap="square" lIns="0" tIns="0" rIns="0" bIns="0" rtlCol="0"/>
            <a:lstStyle/>
            <a:p>
              <a:endParaRPr/>
            </a:p>
          </p:txBody>
        </p:sp>
        <p:pic>
          <p:nvPicPr>
            <p:cNvPr id="11" name="object 11"/>
            <p:cNvPicPr/>
            <p:nvPr/>
          </p:nvPicPr>
          <p:blipFill>
            <a:blip r:embed="rId8" cstate="print"/>
            <a:stretch>
              <a:fillRect/>
            </a:stretch>
          </p:blipFill>
          <p:spPr>
            <a:xfrm>
              <a:off x="4934631" y="95998"/>
              <a:ext cx="2625400" cy="3473688"/>
            </a:xfrm>
            <a:prstGeom prst="rect">
              <a:avLst/>
            </a:prstGeom>
          </p:spPr>
        </p:pic>
        <p:sp>
          <p:nvSpPr>
            <p:cNvPr id="12" name="object 12"/>
            <p:cNvSpPr/>
            <p:nvPr/>
          </p:nvSpPr>
          <p:spPr>
            <a:xfrm>
              <a:off x="5266817" y="425690"/>
              <a:ext cx="719455" cy="1275715"/>
            </a:xfrm>
            <a:custGeom>
              <a:avLst/>
              <a:gdLst/>
              <a:ahLst/>
              <a:cxnLst/>
              <a:rect l="l" t="t" r="r" b="b"/>
              <a:pathLst>
                <a:path w="719454" h="1275714">
                  <a:moveTo>
                    <a:pt x="428637" y="1215161"/>
                  </a:moveTo>
                  <a:lnTo>
                    <a:pt x="425335" y="1209954"/>
                  </a:lnTo>
                  <a:lnTo>
                    <a:pt x="381736" y="1238402"/>
                  </a:lnTo>
                  <a:lnTo>
                    <a:pt x="54140" y="736422"/>
                  </a:lnTo>
                  <a:lnTo>
                    <a:pt x="97675" y="708050"/>
                  </a:lnTo>
                  <a:lnTo>
                    <a:pt x="94246" y="702843"/>
                  </a:lnTo>
                  <a:lnTo>
                    <a:pt x="2171" y="762914"/>
                  </a:lnTo>
                  <a:lnTo>
                    <a:pt x="5473" y="768121"/>
                  </a:lnTo>
                  <a:lnTo>
                    <a:pt x="48971" y="739787"/>
                  </a:lnTo>
                  <a:lnTo>
                    <a:pt x="376656" y="1241717"/>
                  </a:lnTo>
                  <a:lnTo>
                    <a:pt x="333260" y="1270025"/>
                  </a:lnTo>
                  <a:lnTo>
                    <a:pt x="336562" y="1275232"/>
                  </a:lnTo>
                  <a:lnTo>
                    <a:pt x="428637" y="1215161"/>
                  </a:lnTo>
                  <a:close/>
                </a:path>
                <a:path w="719454" h="1275714">
                  <a:moveTo>
                    <a:pt x="680720" y="64262"/>
                  </a:moveTo>
                  <a:lnTo>
                    <a:pt x="677519" y="59194"/>
                  </a:lnTo>
                  <a:lnTo>
                    <a:pt x="38887" y="475805"/>
                  </a:lnTo>
                  <a:lnTo>
                    <a:pt x="5207" y="424180"/>
                  </a:lnTo>
                  <a:lnTo>
                    <a:pt x="0" y="427482"/>
                  </a:lnTo>
                  <a:lnTo>
                    <a:pt x="70866" y="536194"/>
                  </a:lnTo>
                  <a:lnTo>
                    <a:pt x="76073" y="532765"/>
                  </a:lnTo>
                  <a:lnTo>
                    <a:pt x="42265" y="480974"/>
                  </a:lnTo>
                  <a:lnTo>
                    <a:pt x="680720" y="64262"/>
                  </a:lnTo>
                  <a:close/>
                </a:path>
                <a:path w="719454" h="1275714">
                  <a:moveTo>
                    <a:pt x="719074" y="108585"/>
                  </a:moveTo>
                  <a:lnTo>
                    <a:pt x="648208" y="0"/>
                  </a:lnTo>
                  <a:lnTo>
                    <a:pt x="643128" y="3302"/>
                  </a:lnTo>
                  <a:lnTo>
                    <a:pt x="713994" y="112014"/>
                  </a:lnTo>
                  <a:lnTo>
                    <a:pt x="719074" y="108585"/>
                  </a:lnTo>
                  <a:close/>
                </a:path>
              </a:pathLst>
            </a:custGeom>
            <a:solidFill>
              <a:srgbClr val="585857"/>
            </a:solidFill>
          </p:spPr>
          <p:txBody>
            <a:bodyPr wrap="square" lIns="0" tIns="0" rIns="0" bIns="0" rtlCol="0"/>
            <a:lstStyle/>
            <a:p>
              <a:endParaRPr/>
            </a:p>
          </p:txBody>
        </p:sp>
      </p:grpSp>
      <p:sp>
        <p:nvSpPr>
          <p:cNvPr id="13" name="object 13"/>
          <p:cNvSpPr txBox="1">
            <a:spLocks noGrp="1"/>
          </p:cNvSpPr>
          <p:nvPr>
            <p:ph type="title"/>
          </p:nvPr>
        </p:nvSpPr>
        <p:spPr>
          <a:xfrm>
            <a:off x="375758" y="395047"/>
            <a:ext cx="2824480" cy="3299460"/>
          </a:xfrm>
          <a:prstGeom prst="rect">
            <a:avLst/>
          </a:prstGeom>
        </p:spPr>
        <p:txBody>
          <a:bodyPr vert="horz" wrap="square" lIns="0" tIns="27940" rIns="0" bIns="0" rtlCol="0">
            <a:spAutoFit/>
          </a:bodyPr>
          <a:lstStyle/>
          <a:p>
            <a:pPr marL="12700" marR="5080">
              <a:lnSpc>
                <a:spcPts val="2210"/>
              </a:lnSpc>
              <a:spcBef>
                <a:spcPts val="220"/>
              </a:spcBef>
            </a:pPr>
            <a:r>
              <a:rPr sz="1900" spc="-60" dirty="0"/>
              <a:t>Escaneo</a:t>
            </a:r>
            <a:r>
              <a:rPr sz="1900" spc="-95" dirty="0"/>
              <a:t> </a:t>
            </a:r>
            <a:r>
              <a:rPr sz="1900" spc="-30" dirty="0"/>
              <a:t>fácil</a:t>
            </a:r>
            <a:r>
              <a:rPr sz="1900" spc="-100" dirty="0"/>
              <a:t> </a:t>
            </a:r>
            <a:r>
              <a:rPr sz="1900" spc="-105" dirty="0"/>
              <a:t>y</a:t>
            </a:r>
            <a:r>
              <a:rPr sz="1900" spc="-95" dirty="0"/>
              <a:t> </a:t>
            </a:r>
            <a:r>
              <a:rPr sz="1900" spc="-10" dirty="0"/>
              <a:t>eficiente </a:t>
            </a:r>
            <a:r>
              <a:rPr sz="1900" spc="-70" dirty="0"/>
              <a:t>para </a:t>
            </a:r>
            <a:r>
              <a:rPr sz="1900" spc="-60" dirty="0"/>
              <a:t>Casos</a:t>
            </a:r>
            <a:r>
              <a:rPr sz="1900" spc="-70" dirty="0"/>
              <a:t> </a:t>
            </a:r>
            <a:r>
              <a:rPr sz="1900" spc="-65" dirty="0"/>
              <a:t>de</a:t>
            </a:r>
            <a:r>
              <a:rPr sz="1900" spc="-70" dirty="0"/>
              <a:t> </a:t>
            </a:r>
            <a:r>
              <a:rPr sz="1900" spc="-45" dirty="0"/>
              <a:t>Edéntulos</a:t>
            </a:r>
            <a:endParaRPr sz="1900"/>
          </a:p>
          <a:p>
            <a:pPr marL="12700" marR="33655">
              <a:lnSpc>
                <a:spcPct val="185500"/>
              </a:lnSpc>
              <a:spcBef>
                <a:spcPts val="420"/>
              </a:spcBef>
            </a:pPr>
            <a:r>
              <a:rPr sz="850" b="0" dirty="0">
                <a:solidFill>
                  <a:srgbClr val="211715"/>
                </a:solidFill>
                <a:latin typeface="Lucida Sans Unicode"/>
                <a:cs typeface="Lucida Sans Unicode"/>
              </a:rPr>
              <a:t>ILa</a:t>
            </a:r>
            <a:r>
              <a:rPr sz="850" b="0" spc="-15" dirty="0">
                <a:solidFill>
                  <a:srgbClr val="211715"/>
                </a:solidFill>
                <a:latin typeface="Lucida Sans Unicode"/>
                <a:cs typeface="Lucida Sans Unicode"/>
              </a:rPr>
              <a:t> </a:t>
            </a:r>
            <a:r>
              <a:rPr sz="850" b="0" spc="-20" dirty="0">
                <a:solidFill>
                  <a:srgbClr val="211715"/>
                </a:solidFill>
                <a:latin typeface="Lucida Sans Unicode"/>
                <a:cs typeface="Lucida Sans Unicode"/>
              </a:rPr>
              <a:t>tecnología</a:t>
            </a:r>
            <a:r>
              <a:rPr sz="850" b="0" spc="-10" dirty="0">
                <a:solidFill>
                  <a:srgbClr val="211715"/>
                </a:solidFill>
                <a:latin typeface="Lucida Sans Unicode"/>
                <a:cs typeface="Lucida Sans Unicode"/>
              </a:rPr>
              <a:t> </a:t>
            </a:r>
            <a:r>
              <a:rPr sz="850" b="0" dirty="0">
                <a:solidFill>
                  <a:srgbClr val="211715"/>
                </a:solidFill>
                <a:latin typeface="Lucida Sans Unicode"/>
                <a:cs typeface="Lucida Sans Unicode"/>
              </a:rPr>
              <a:t>IPG</a:t>
            </a:r>
            <a:r>
              <a:rPr sz="850" b="0" spc="-10" dirty="0">
                <a:solidFill>
                  <a:srgbClr val="211715"/>
                </a:solidFill>
                <a:latin typeface="Lucida Sans Unicode"/>
                <a:cs typeface="Lucida Sans Unicode"/>
              </a:rPr>
              <a:t> </a:t>
            </a:r>
            <a:r>
              <a:rPr sz="850" b="0" spc="-20" dirty="0">
                <a:solidFill>
                  <a:srgbClr val="211715"/>
                </a:solidFill>
                <a:latin typeface="Lucida Sans Unicode"/>
                <a:cs typeface="Lucida Sans Unicode"/>
              </a:rPr>
              <a:t>garantiza</a:t>
            </a:r>
            <a:r>
              <a:rPr sz="850" b="0" spc="-10" dirty="0">
                <a:solidFill>
                  <a:srgbClr val="211715"/>
                </a:solidFill>
                <a:latin typeface="Lucida Sans Unicode"/>
                <a:cs typeface="Lucida Sans Unicode"/>
              </a:rPr>
              <a:t> </a:t>
            </a:r>
            <a:r>
              <a:rPr sz="850" b="0" dirty="0">
                <a:solidFill>
                  <a:srgbClr val="211715"/>
                </a:solidFill>
                <a:latin typeface="Lucida Sans Unicode"/>
                <a:cs typeface="Lucida Sans Unicode"/>
              </a:rPr>
              <a:t>una</a:t>
            </a:r>
            <a:r>
              <a:rPr sz="850" b="0" spc="-10" dirty="0">
                <a:solidFill>
                  <a:srgbClr val="211715"/>
                </a:solidFill>
                <a:latin typeface="Lucida Sans Unicode"/>
                <a:cs typeface="Lucida Sans Unicode"/>
              </a:rPr>
              <a:t> experiencia </a:t>
            </a:r>
            <a:r>
              <a:rPr sz="850" b="0" spc="-25" dirty="0">
                <a:solidFill>
                  <a:srgbClr val="211715"/>
                </a:solidFill>
                <a:latin typeface="Lucida Sans Unicode"/>
                <a:cs typeface="Lucida Sans Unicode"/>
              </a:rPr>
              <a:t>de </a:t>
            </a:r>
            <a:r>
              <a:rPr sz="850" b="0" dirty="0">
                <a:solidFill>
                  <a:srgbClr val="211715"/>
                </a:solidFill>
                <a:latin typeface="Lucida Sans Unicode"/>
                <a:cs typeface="Lucida Sans Unicode"/>
              </a:rPr>
              <a:t>escaneo</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fluida</a:t>
            </a:r>
            <a:r>
              <a:rPr sz="850" b="0" spc="-35" dirty="0">
                <a:solidFill>
                  <a:srgbClr val="211715"/>
                </a:solidFill>
                <a:latin typeface="Lucida Sans Unicode"/>
                <a:cs typeface="Lucida Sans Unicode"/>
              </a:rPr>
              <a:t> </a:t>
            </a:r>
            <a:r>
              <a:rPr sz="850" b="0" dirty="0">
                <a:solidFill>
                  <a:srgbClr val="211715"/>
                </a:solidFill>
                <a:latin typeface="Lucida Sans Unicode"/>
                <a:cs typeface="Lucida Sans Unicode"/>
              </a:rPr>
              <a:t>para</a:t>
            </a:r>
            <a:r>
              <a:rPr sz="850" b="0" spc="-40" dirty="0">
                <a:solidFill>
                  <a:srgbClr val="211715"/>
                </a:solidFill>
                <a:latin typeface="Lucida Sans Unicode"/>
                <a:cs typeface="Lucida Sans Unicode"/>
              </a:rPr>
              <a:t> </a:t>
            </a:r>
            <a:r>
              <a:rPr sz="850" b="0" spc="-20" dirty="0">
                <a:solidFill>
                  <a:srgbClr val="211715"/>
                </a:solidFill>
                <a:latin typeface="Lucida Sans Unicode"/>
                <a:cs typeface="Lucida Sans Unicode"/>
              </a:rPr>
              <a:t>los</a:t>
            </a:r>
            <a:r>
              <a:rPr sz="850" b="0" spc="-35" dirty="0">
                <a:solidFill>
                  <a:srgbClr val="211715"/>
                </a:solidFill>
                <a:latin typeface="Lucida Sans Unicode"/>
                <a:cs typeface="Lucida Sans Unicode"/>
              </a:rPr>
              <a:t> </a:t>
            </a:r>
            <a:r>
              <a:rPr sz="850" b="0" spc="-10" dirty="0">
                <a:solidFill>
                  <a:srgbClr val="211715"/>
                </a:solidFill>
                <a:latin typeface="Lucida Sans Unicode"/>
                <a:cs typeface="Lucida Sans Unicode"/>
              </a:rPr>
              <a:t>pacientes</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edéntulos.</a:t>
            </a:r>
            <a:r>
              <a:rPr sz="850" b="0" spc="-35" dirty="0">
                <a:solidFill>
                  <a:srgbClr val="211715"/>
                </a:solidFill>
                <a:latin typeface="Lucida Sans Unicode"/>
                <a:cs typeface="Lucida Sans Unicode"/>
              </a:rPr>
              <a:t> </a:t>
            </a:r>
            <a:r>
              <a:rPr sz="850" b="0" spc="-25" dirty="0">
                <a:solidFill>
                  <a:srgbClr val="211715"/>
                </a:solidFill>
                <a:latin typeface="Lucida Sans Unicode"/>
                <a:cs typeface="Lucida Sans Unicode"/>
              </a:rPr>
              <a:t>El </a:t>
            </a:r>
            <a:r>
              <a:rPr sz="850" b="0" spc="-10" dirty="0">
                <a:solidFill>
                  <a:srgbClr val="211715"/>
                </a:solidFill>
                <a:latin typeface="Lucida Sans Unicode"/>
                <a:cs typeface="Lucida Sans Unicode"/>
              </a:rPr>
              <a:t>Aoralscan</a:t>
            </a:r>
            <a:r>
              <a:rPr sz="850" b="0" spc="-55" dirty="0">
                <a:solidFill>
                  <a:srgbClr val="211715"/>
                </a:solidFill>
                <a:latin typeface="Lucida Sans Unicode"/>
                <a:cs typeface="Lucida Sans Unicode"/>
              </a:rPr>
              <a:t> </a:t>
            </a:r>
            <a:r>
              <a:rPr sz="850" b="0" dirty="0">
                <a:solidFill>
                  <a:srgbClr val="211715"/>
                </a:solidFill>
                <a:latin typeface="Lucida Sans Unicode"/>
                <a:cs typeface="Lucida Sans Unicode"/>
              </a:rPr>
              <a:t>Elite</a:t>
            </a:r>
            <a:r>
              <a:rPr sz="850" b="0" spc="-55" dirty="0">
                <a:solidFill>
                  <a:srgbClr val="211715"/>
                </a:solidFill>
                <a:latin typeface="Lucida Sans Unicode"/>
                <a:cs typeface="Lucida Sans Unicode"/>
              </a:rPr>
              <a:t> </a:t>
            </a:r>
            <a:r>
              <a:rPr sz="850" b="0" dirty="0">
                <a:solidFill>
                  <a:srgbClr val="211715"/>
                </a:solidFill>
                <a:latin typeface="Lucida Sans Unicode"/>
                <a:cs typeface="Lucida Sans Unicode"/>
              </a:rPr>
              <a:t>adopta</a:t>
            </a:r>
            <a:r>
              <a:rPr sz="850" b="0" spc="-50" dirty="0">
                <a:solidFill>
                  <a:srgbClr val="211715"/>
                </a:solidFill>
                <a:latin typeface="Lucida Sans Unicode"/>
                <a:cs typeface="Lucida Sans Unicode"/>
              </a:rPr>
              <a:t> </a:t>
            </a:r>
            <a:r>
              <a:rPr sz="850" b="0" dirty="0">
                <a:solidFill>
                  <a:srgbClr val="211715"/>
                </a:solidFill>
                <a:latin typeface="Lucida Sans Unicode"/>
                <a:cs typeface="Lucida Sans Unicode"/>
              </a:rPr>
              <a:t>la</a:t>
            </a:r>
            <a:r>
              <a:rPr sz="850" b="0" spc="-55" dirty="0">
                <a:solidFill>
                  <a:srgbClr val="211715"/>
                </a:solidFill>
                <a:latin typeface="Lucida Sans Unicode"/>
                <a:cs typeface="Lucida Sans Unicode"/>
              </a:rPr>
              <a:t> </a:t>
            </a:r>
            <a:r>
              <a:rPr sz="850" b="0" dirty="0">
                <a:solidFill>
                  <a:srgbClr val="211715"/>
                </a:solidFill>
                <a:latin typeface="Lucida Sans Unicode"/>
                <a:cs typeface="Lucida Sans Unicode"/>
              </a:rPr>
              <a:t>punta</a:t>
            </a:r>
            <a:r>
              <a:rPr sz="850" b="0" spc="-50" dirty="0">
                <a:solidFill>
                  <a:srgbClr val="211715"/>
                </a:solidFill>
                <a:latin typeface="Lucida Sans Unicode"/>
                <a:cs typeface="Lucida Sans Unicode"/>
              </a:rPr>
              <a:t> </a:t>
            </a:r>
            <a:r>
              <a:rPr sz="850" b="0" dirty="0">
                <a:solidFill>
                  <a:srgbClr val="211715"/>
                </a:solidFill>
                <a:latin typeface="Lucida Sans Unicode"/>
                <a:cs typeface="Lucida Sans Unicode"/>
              </a:rPr>
              <a:t>IPG,</a:t>
            </a:r>
            <a:r>
              <a:rPr sz="850" b="0" spc="-55" dirty="0">
                <a:solidFill>
                  <a:srgbClr val="211715"/>
                </a:solidFill>
                <a:latin typeface="Lucida Sans Unicode"/>
                <a:cs typeface="Lucida Sans Unicode"/>
              </a:rPr>
              <a:t> </a:t>
            </a:r>
            <a:r>
              <a:rPr sz="850" b="0" dirty="0">
                <a:solidFill>
                  <a:srgbClr val="211715"/>
                </a:solidFill>
                <a:latin typeface="Lucida Sans Unicode"/>
                <a:cs typeface="Lucida Sans Unicode"/>
              </a:rPr>
              <a:t>que</a:t>
            </a:r>
            <a:r>
              <a:rPr sz="850" b="0" spc="-50" dirty="0">
                <a:solidFill>
                  <a:srgbClr val="211715"/>
                </a:solidFill>
                <a:latin typeface="Lucida Sans Unicode"/>
                <a:cs typeface="Lucida Sans Unicode"/>
              </a:rPr>
              <a:t> </a:t>
            </a:r>
            <a:r>
              <a:rPr sz="850" b="0" dirty="0">
                <a:solidFill>
                  <a:srgbClr val="211715"/>
                </a:solidFill>
                <a:latin typeface="Lucida Sans Unicode"/>
                <a:cs typeface="Lucida Sans Unicode"/>
              </a:rPr>
              <a:t>es</a:t>
            </a:r>
            <a:r>
              <a:rPr sz="850" b="0" spc="-55" dirty="0">
                <a:solidFill>
                  <a:srgbClr val="211715"/>
                </a:solidFill>
                <a:latin typeface="Lucida Sans Unicode"/>
                <a:cs typeface="Lucida Sans Unicode"/>
              </a:rPr>
              <a:t> </a:t>
            </a:r>
            <a:r>
              <a:rPr sz="850" b="0" spc="-25" dirty="0">
                <a:solidFill>
                  <a:srgbClr val="211715"/>
                </a:solidFill>
                <a:latin typeface="Lucida Sans Unicode"/>
                <a:cs typeface="Lucida Sans Unicode"/>
              </a:rPr>
              <a:t>más </a:t>
            </a:r>
            <a:r>
              <a:rPr sz="850" b="0" spc="-10" dirty="0">
                <a:solidFill>
                  <a:srgbClr val="211715"/>
                </a:solidFill>
                <a:latin typeface="Lucida Sans Unicode"/>
                <a:cs typeface="Lucida Sans Unicode"/>
              </a:rPr>
              <a:t>grande</a:t>
            </a:r>
            <a:r>
              <a:rPr sz="850" b="0" spc="-40" dirty="0">
                <a:solidFill>
                  <a:srgbClr val="211715"/>
                </a:solidFill>
                <a:latin typeface="Lucida Sans Unicode"/>
                <a:cs typeface="Lucida Sans Unicode"/>
              </a:rPr>
              <a:t> </a:t>
            </a:r>
            <a:r>
              <a:rPr sz="850" b="0" dirty="0">
                <a:solidFill>
                  <a:srgbClr val="211715"/>
                </a:solidFill>
                <a:latin typeface="Lucida Sans Unicode"/>
                <a:cs typeface="Lucida Sans Unicode"/>
              </a:rPr>
              <a:t>que</a:t>
            </a:r>
            <a:r>
              <a:rPr sz="850" b="0" spc="-35" dirty="0">
                <a:solidFill>
                  <a:srgbClr val="211715"/>
                </a:solidFill>
                <a:latin typeface="Lucida Sans Unicode"/>
                <a:cs typeface="Lucida Sans Unicode"/>
              </a:rPr>
              <a:t> </a:t>
            </a:r>
            <a:r>
              <a:rPr sz="850" b="0" dirty="0">
                <a:solidFill>
                  <a:srgbClr val="211715"/>
                </a:solidFill>
                <a:latin typeface="Lucida Sans Unicode"/>
                <a:cs typeface="Lucida Sans Unicode"/>
              </a:rPr>
              <a:t>la</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estándar,</a:t>
            </a:r>
            <a:r>
              <a:rPr sz="850" b="0" spc="-35" dirty="0">
                <a:solidFill>
                  <a:srgbClr val="211715"/>
                </a:solidFill>
                <a:latin typeface="Lucida Sans Unicode"/>
                <a:cs typeface="Lucida Sans Unicode"/>
              </a:rPr>
              <a:t> </a:t>
            </a:r>
            <a:r>
              <a:rPr sz="850" b="0" dirty="0">
                <a:solidFill>
                  <a:srgbClr val="211715"/>
                </a:solidFill>
                <a:latin typeface="Lucida Sans Unicode"/>
                <a:cs typeface="Lucida Sans Unicode"/>
              </a:rPr>
              <a:t>para</a:t>
            </a:r>
            <a:r>
              <a:rPr sz="850" b="0" spc="-40" dirty="0">
                <a:solidFill>
                  <a:srgbClr val="211715"/>
                </a:solidFill>
                <a:latin typeface="Lucida Sans Unicode"/>
                <a:cs typeface="Lucida Sans Unicode"/>
              </a:rPr>
              <a:t> </a:t>
            </a:r>
            <a:r>
              <a:rPr sz="850" b="0" dirty="0">
                <a:solidFill>
                  <a:srgbClr val="211715"/>
                </a:solidFill>
                <a:latin typeface="Lucida Sans Unicode"/>
                <a:cs typeface="Lucida Sans Unicode"/>
              </a:rPr>
              <a:t>capturar</a:t>
            </a:r>
            <a:r>
              <a:rPr sz="850" b="0" spc="-35" dirty="0">
                <a:solidFill>
                  <a:srgbClr val="211715"/>
                </a:solidFill>
                <a:latin typeface="Lucida Sans Unicode"/>
                <a:cs typeface="Lucida Sans Unicode"/>
              </a:rPr>
              <a:t> </a:t>
            </a:r>
            <a:r>
              <a:rPr sz="850" b="0" dirty="0">
                <a:solidFill>
                  <a:srgbClr val="211715"/>
                </a:solidFill>
                <a:latin typeface="Lucida Sans Unicode"/>
                <a:cs typeface="Lucida Sans Unicode"/>
              </a:rPr>
              <a:t>cada</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detalle</a:t>
            </a:r>
            <a:r>
              <a:rPr sz="850" b="0" spc="-35" dirty="0">
                <a:solidFill>
                  <a:srgbClr val="211715"/>
                </a:solidFill>
                <a:latin typeface="Lucida Sans Unicode"/>
                <a:cs typeface="Lucida Sans Unicode"/>
              </a:rPr>
              <a:t> </a:t>
            </a:r>
            <a:r>
              <a:rPr sz="850" b="0" spc="-25" dirty="0">
                <a:solidFill>
                  <a:srgbClr val="211715"/>
                </a:solidFill>
                <a:latin typeface="Lucida Sans Unicode"/>
                <a:cs typeface="Lucida Sans Unicode"/>
              </a:rPr>
              <a:t>de </a:t>
            </a:r>
            <a:r>
              <a:rPr sz="850" b="0" dirty="0">
                <a:solidFill>
                  <a:srgbClr val="211715"/>
                </a:solidFill>
                <a:latin typeface="Lucida Sans Unicode"/>
                <a:cs typeface="Lucida Sans Unicode"/>
              </a:rPr>
              <a:t>la</a:t>
            </a:r>
            <a:r>
              <a:rPr sz="850" b="0" spc="-55" dirty="0">
                <a:solidFill>
                  <a:srgbClr val="211715"/>
                </a:solidFill>
                <a:latin typeface="Lucida Sans Unicode"/>
                <a:cs typeface="Lucida Sans Unicode"/>
              </a:rPr>
              <a:t> </a:t>
            </a:r>
            <a:r>
              <a:rPr sz="850" b="0" spc="-10" dirty="0">
                <a:solidFill>
                  <a:srgbClr val="211715"/>
                </a:solidFill>
                <a:latin typeface="Lucida Sans Unicode"/>
                <a:cs typeface="Lucida Sans Unicode"/>
              </a:rPr>
              <a:t>geometría</a:t>
            </a:r>
            <a:r>
              <a:rPr sz="850" b="0" spc="-40" dirty="0">
                <a:solidFill>
                  <a:srgbClr val="211715"/>
                </a:solidFill>
                <a:latin typeface="Lucida Sans Unicode"/>
                <a:cs typeface="Lucida Sans Unicode"/>
              </a:rPr>
              <a:t> </a:t>
            </a:r>
            <a:r>
              <a:rPr sz="850" b="0" dirty="0">
                <a:solidFill>
                  <a:srgbClr val="211715"/>
                </a:solidFill>
                <a:latin typeface="Lucida Sans Unicode"/>
                <a:cs typeface="Lucida Sans Unicode"/>
              </a:rPr>
              <a:t>oral</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del</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paciente</a:t>
            </a:r>
            <a:r>
              <a:rPr sz="850" b="0" spc="-40" dirty="0">
                <a:solidFill>
                  <a:srgbClr val="211715"/>
                </a:solidFill>
                <a:latin typeface="Lucida Sans Unicode"/>
                <a:cs typeface="Lucida Sans Unicode"/>
              </a:rPr>
              <a:t> </a:t>
            </a:r>
            <a:r>
              <a:rPr sz="850" b="0" dirty="0">
                <a:solidFill>
                  <a:srgbClr val="211715"/>
                </a:solidFill>
                <a:latin typeface="Lucida Sans Unicode"/>
                <a:cs typeface="Lucida Sans Unicode"/>
              </a:rPr>
              <a:t>edéntulo</a:t>
            </a:r>
            <a:r>
              <a:rPr sz="850" b="0" spc="-40" dirty="0">
                <a:solidFill>
                  <a:srgbClr val="211715"/>
                </a:solidFill>
                <a:latin typeface="Lucida Sans Unicode"/>
                <a:cs typeface="Lucida Sans Unicode"/>
              </a:rPr>
              <a:t> </a:t>
            </a:r>
            <a:r>
              <a:rPr sz="850" b="0" dirty="0">
                <a:solidFill>
                  <a:srgbClr val="211715"/>
                </a:solidFill>
                <a:latin typeface="Lucida Sans Unicode"/>
                <a:cs typeface="Lucida Sans Unicode"/>
              </a:rPr>
              <a:t>con</a:t>
            </a:r>
            <a:r>
              <a:rPr sz="850" b="0" spc="-40" dirty="0">
                <a:solidFill>
                  <a:srgbClr val="211715"/>
                </a:solidFill>
                <a:latin typeface="Lucida Sans Unicode"/>
                <a:cs typeface="Lucida Sans Unicode"/>
              </a:rPr>
              <a:t> </a:t>
            </a:r>
            <a:r>
              <a:rPr sz="850" b="0" spc="-25" dirty="0">
                <a:solidFill>
                  <a:srgbClr val="211715"/>
                </a:solidFill>
                <a:latin typeface="Lucida Sans Unicode"/>
                <a:cs typeface="Lucida Sans Unicode"/>
              </a:rPr>
              <a:t>una </a:t>
            </a:r>
            <a:r>
              <a:rPr sz="850" b="0" spc="-10" dirty="0">
                <a:solidFill>
                  <a:srgbClr val="211715"/>
                </a:solidFill>
                <a:latin typeface="Lucida Sans Unicode"/>
                <a:cs typeface="Lucida Sans Unicode"/>
              </a:rPr>
              <a:t>claridad</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incomparable.</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Los</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datos</a:t>
            </a:r>
            <a:r>
              <a:rPr sz="850" b="0" spc="-40" dirty="0">
                <a:solidFill>
                  <a:srgbClr val="211715"/>
                </a:solidFill>
                <a:latin typeface="Lucida Sans Unicode"/>
                <a:cs typeface="Lucida Sans Unicode"/>
              </a:rPr>
              <a:t> </a:t>
            </a:r>
            <a:r>
              <a:rPr sz="850" b="0" dirty="0">
                <a:solidFill>
                  <a:srgbClr val="211715"/>
                </a:solidFill>
                <a:latin typeface="Lucida Sans Unicode"/>
                <a:cs typeface="Lucida Sans Unicode"/>
              </a:rPr>
              <a:t>de</a:t>
            </a:r>
            <a:r>
              <a:rPr sz="850" b="0" spc="-40" dirty="0">
                <a:solidFill>
                  <a:srgbClr val="211715"/>
                </a:solidFill>
                <a:latin typeface="Lucida Sans Unicode"/>
                <a:cs typeface="Lucida Sans Unicode"/>
              </a:rPr>
              <a:t> </a:t>
            </a:r>
            <a:r>
              <a:rPr sz="850" b="0" dirty="0">
                <a:solidFill>
                  <a:srgbClr val="211715"/>
                </a:solidFill>
                <a:latin typeface="Lucida Sans Unicode"/>
                <a:cs typeface="Lucida Sans Unicode"/>
              </a:rPr>
              <a:t>alta</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resolución obtenidos</a:t>
            </a:r>
            <a:r>
              <a:rPr sz="850" b="0" spc="-50" dirty="0">
                <a:solidFill>
                  <a:srgbClr val="211715"/>
                </a:solidFill>
                <a:latin typeface="Lucida Sans Unicode"/>
                <a:cs typeface="Lucida Sans Unicode"/>
              </a:rPr>
              <a:t> </a:t>
            </a:r>
            <a:r>
              <a:rPr sz="850" b="0" dirty="0">
                <a:solidFill>
                  <a:srgbClr val="211715"/>
                </a:solidFill>
                <a:latin typeface="Lucida Sans Unicode"/>
                <a:cs typeface="Lucida Sans Unicode"/>
              </a:rPr>
              <a:t>tras</a:t>
            </a:r>
            <a:r>
              <a:rPr sz="850" b="0" spc="-45" dirty="0">
                <a:solidFill>
                  <a:srgbClr val="211715"/>
                </a:solidFill>
                <a:latin typeface="Lucida Sans Unicode"/>
                <a:cs typeface="Lucida Sans Unicode"/>
              </a:rPr>
              <a:t> </a:t>
            </a:r>
            <a:r>
              <a:rPr sz="850" b="0" dirty="0">
                <a:solidFill>
                  <a:srgbClr val="211715"/>
                </a:solidFill>
                <a:latin typeface="Lucida Sans Unicode"/>
                <a:cs typeface="Lucida Sans Unicode"/>
              </a:rPr>
              <a:t>el</a:t>
            </a:r>
            <a:r>
              <a:rPr sz="850" b="0" spc="-45" dirty="0">
                <a:solidFill>
                  <a:srgbClr val="211715"/>
                </a:solidFill>
                <a:latin typeface="Lucida Sans Unicode"/>
                <a:cs typeface="Lucida Sans Unicode"/>
              </a:rPr>
              <a:t> </a:t>
            </a:r>
            <a:r>
              <a:rPr sz="850" b="0" dirty="0">
                <a:solidFill>
                  <a:srgbClr val="211715"/>
                </a:solidFill>
                <a:latin typeface="Lucida Sans Unicode"/>
                <a:cs typeface="Lucida Sans Unicode"/>
              </a:rPr>
              <a:t>escaneo</a:t>
            </a:r>
            <a:r>
              <a:rPr sz="850" b="0" spc="-45" dirty="0">
                <a:solidFill>
                  <a:srgbClr val="211715"/>
                </a:solidFill>
                <a:latin typeface="Lucida Sans Unicode"/>
                <a:cs typeface="Lucida Sans Unicode"/>
              </a:rPr>
              <a:t> </a:t>
            </a:r>
            <a:r>
              <a:rPr sz="850" b="0" dirty="0">
                <a:solidFill>
                  <a:srgbClr val="211715"/>
                </a:solidFill>
                <a:latin typeface="Lucida Sans Unicode"/>
                <a:cs typeface="Lucida Sans Unicode"/>
              </a:rPr>
              <a:t>permiten</a:t>
            </a:r>
            <a:r>
              <a:rPr sz="850" b="0" spc="-45" dirty="0">
                <a:solidFill>
                  <a:srgbClr val="211715"/>
                </a:solidFill>
                <a:latin typeface="Lucida Sans Unicode"/>
                <a:cs typeface="Lucida Sans Unicode"/>
              </a:rPr>
              <a:t> </a:t>
            </a:r>
            <a:r>
              <a:rPr sz="850" b="0" dirty="0">
                <a:solidFill>
                  <a:srgbClr val="211715"/>
                </a:solidFill>
                <a:latin typeface="Lucida Sans Unicode"/>
                <a:cs typeface="Lucida Sans Unicode"/>
              </a:rPr>
              <a:t>a</a:t>
            </a:r>
            <a:r>
              <a:rPr sz="850" b="0" spc="-50" dirty="0">
                <a:solidFill>
                  <a:srgbClr val="211715"/>
                </a:solidFill>
                <a:latin typeface="Lucida Sans Unicode"/>
                <a:cs typeface="Lucida Sans Unicode"/>
              </a:rPr>
              <a:t> </a:t>
            </a:r>
            <a:r>
              <a:rPr sz="850" b="0" spc="-20" dirty="0">
                <a:solidFill>
                  <a:srgbClr val="211715"/>
                </a:solidFill>
                <a:latin typeface="Lucida Sans Unicode"/>
                <a:cs typeface="Lucida Sans Unicode"/>
              </a:rPr>
              <a:t>los</a:t>
            </a:r>
            <a:r>
              <a:rPr sz="850" b="0" spc="-45" dirty="0">
                <a:solidFill>
                  <a:srgbClr val="211715"/>
                </a:solidFill>
                <a:latin typeface="Lucida Sans Unicode"/>
                <a:cs typeface="Lucida Sans Unicode"/>
              </a:rPr>
              <a:t> </a:t>
            </a:r>
            <a:r>
              <a:rPr sz="850" b="0" spc="-10" dirty="0">
                <a:solidFill>
                  <a:srgbClr val="211715"/>
                </a:solidFill>
                <a:latin typeface="Lucida Sans Unicode"/>
                <a:cs typeface="Lucida Sans Unicode"/>
              </a:rPr>
              <a:t>dentistas </a:t>
            </a:r>
            <a:r>
              <a:rPr sz="850" b="0" dirty="0">
                <a:solidFill>
                  <a:srgbClr val="211715"/>
                </a:solidFill>
                <a:latin typeface="Lucida Sans Unicode"/>
                <a:cs typeface="Lucida Sans Unicode"/>
              </a:rPr>
              <a:t>evaluar</a:t>
            </a:r>
            <a:r>
              <a:rPr sz="850" b="0" spc="-40" dirty="0">
                <a:solidFill>
                  <a:srgbClr val="211715"/>
                </a:solidFill>
                <a:latin typeface="Lucida Sans Unicode"/>
                <a:cs typeface="Lucida Sans Unicode"/>
              </a:rPr>
              <a:t> </a:t>
            </a:r>
            <a:r>
              <a:rPr sz="850" b="0" dirty="0">
                <a:solidFill>
                  <a:srgbClr val="211715"/>
                </a:solidFill>
                <a:latin typeface="Lucida Sans Unicode"/>
                <a:cs typeface="Lucida Sans Unicode"/>
              </a:rPr>
              <a:t>con</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precisión</a:t>
            </a:r>
            <a:r>
              <a:rPr sz="850" b="0" spc="-40" dirty="0">
                <a:solidFill>
                  <a:srgbClr val="211715"/>
                </a:solidFill>
                <a:latin typeface="Lucida Sans Unicode"/>
                <a:cs typeface="Lucida Sans Unicode"/>
              </a:rPr>
              <a:t> </a:t>
            </a:r>
            <a:r>
              <a:rPr sz="850" b="0" spc="-20" dirty="0">
                <a:solidFill>
                  <a:srgbClr val="211715"/>
                </a:solidFill>
                <a:latin typeface="Lucida Sans Unicode"/>
                <a:cs typeface="Lucida Sans Unicode"/>
              </a:rPr>
              <a:t>los</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contornos</a:t>
            </a:r>
            <a:r>
              <a:rPr sz="850" b="0" spc="-40" dirty="0">
                <a:solidFill>
                  <a:srgbClr val="211715"/>
                </a:solidFill>
                <a:latin typeface="Lucida Sans Unicode"/>
                <a:cs typeface="Lucida Sans Unicode"/>
              </a:rPr>
              <a:t> </a:t>
            </a:r>
            <a:r>
              <a:rPr sz="850" b="0" dirty="0">
                <a:solidFill>
                  <a:srgbClr val="211715"/>
                </a:solidFill>
                <a:latin typeface="Lucida Sans Unicode"/>
                <a:cs typeface="Lucida Sans Unicode"/>
              </a:rPr>
              <a:t>de</a:t>
            </a:r>
            <a:r>
              <a:rPr sz="850" b="0" spc="-40" dirty="0">
                <a:solidFill>
                  <a:srgbClr val="211715"/>
                </a:solidFill>
                <a:latin typeface="Lucida Sans Unicode"/>
                <a:cs typeface="Lucida Sans Unicode"/>
              </a:rPr>
              <a:t> </a:t>
            </a:r>
            <a:r>
              <a:rPr sz="850" b="0" spc="-20" dirty="0">
                <a:solidFill>
                  <a:srgbClr val="211715"/>
                </a:solidFill>
                <a:latin typeface="Lucida Sans Unicode"/>
                <a:cs typeface="Lucida Sans Unicode"/>
              </a:rPr>
              <a:t>los</a:t>
            </a:r>
            <a:r>
              <a:rPr sz="850" b="0" spc="-40" dirty="0">
                <a:solidFill>
                  <a:srgbClr val="211715"/>
                </a:solidFill>
                <a:latin typeface="Lucida Sans Unicode"/>
                <a:cs typeface="Lucida Sans Unicode"/>
              </a:rPr>
              <a:t> </a:t>
            </a:r>
            <a:r>
              <a:rPr sz="850" b="0" spc="-10" dirty="0">
                <a:solidFill>
                  <a:srgbClr val="211715"/>
                </a:solidFill>
                <a:latin typeface="Lucida Sans Unicode"/>
                <a:cs typeface="Lucida Sans Unicode"/>
              </a:rPr>
              <a:t>tejidos blandos</a:t>
            </a:r>
            <a:r>
              <a:rPr sz="850" b="0" spc="-30" dirty="0">
                <a:solidFill>
                  <a:srgbClr val="211715"/>
                </a:solidFill>
                <a:latin typeface="Lucida Sans Unicode"/>
                <a:cs typeface="Lucida Sans Unicode"/>
              </a:rPr>
              <a:t> </a:t>
            </a:r>
            <a:r>
              <a:rPr sz="850" b="0" dirty="0">
                <a:solidFill>
                  <a:srgbClr val="211715"/>
                </a:solidFill>
                <a:latin typeface="Lucida Sans Unicode"/>
                <a:cs typeface="Lucida Sans Unicode"/>
              </a:rPr>
              <a:t>e</a:t>
            </a:r>
            <a:r>
              <a:rPr sz="850" b="0" spc="-30" dirty="0">
                <a:solidFill>
                  <a:srgbClr val="211715"/>
                </a:solidFill>
                <a:latin typeface="Lucida Sans Unicode"/>
                <a:cs typeface="Lucida Sans Unicode"/>
              </a:rPr>
              <a:t> </a:t>
            </a:r>
            <a:r>
              <a:rPr sz="850" b="0" spc="-10" dirty="0">
                <a:solidFill>
                  <a:srgbClr val="211715"/>
                </a:solidFill>
                <a:latin typeface="Lucida Sans Unicode"/>
                <a:cs typeface="Lucida Sans Unicode"/>
              </a:rPr>
              <a:t>identificar</a:t>
            </a:r>
            <a:r>
              <a:rPr sz="850" b="0" spc="-30" dirty="0">
                <a:solidFill>
                  <a:srgbClr val="211715"/>
                </a:solidFill>
                <a:latin typeface="Lucida Sans Unicode"/>
                <a:cs typeface="Lucida Sans Unicode"/>
              </a:rPr>
              <a:t> </a:t>
            </a:r>
            <a:r>
              <a:rPr sz="850" b="0" spc="-10" dirty="0">
                <a:solidFill>
                  <a:srgbClr val="211715"/>
                </a:solidFill>
                <a:latin typeface="Lucida Sans Unicode"/>
                <a:cs typeface="Lucida Sans Unicode"/>
              </a:rPr>
              <a:t>cualquier</a:t>
            </a:r>
            <a:r>
              <a:rPr sz="850" b="0" spc="-30" dirty="0">
                <a:solidFill>
                  <a:srgbClr val="211715"/>
                </a:solidFill>
                <a:latin typeface="Lucida Sans Unicode"/>
                <a:cs typeface="Lucida Sans Unicode"/>
              </a:rPr>
              <a:t> </a:t>
            </a:r>
            <a:r>
              <a:rPr sz="850" b="0" spc="-10" dirty="0">
                <a:solidFill>
                  <a:srgbClr val="211715"/>
                </a:solidFill>
                <a:latin typeface="Lucida Sans Unicode"/>
                <a:cs typeface="Lucida Sans Unicode"/>
              </a:rPr>
              <a:t>anomalía</a:t>
            </a:r>
            <a:r>
              <a:rPr sz="850" b="0" spc="-30" dirty="0">
                <a:solidFill>
                  <a:srgbClr val="211715"/>
                </a:solidFill>
                <a:latin typeface="Lucida Sans Unicode"/>
                <a:cs typeface="Lucida Sans Unicode"/>
              </a:rPr>
              <a:t> </a:t>
            </a:r>
            <a:r>
              <a:rPr sz="850" b="0" dirty="0">
                <a:solidFill>
                  <a:srgbClr val="211715"/>
                </a:solidFill>
                <a:latin typeface="Lucida Sans Unicode"/>
                <a:cs typeface="Lucida Sans Unicode"/>
              </a:rPr>
              <a:t>en</a:t>
            </a:r>
            <a:r>
              <a:rPr sz="850" b="0" spc="-30" dirty="0">
                <a:solidFill>
                  <a:srgbClr val="211715"/>
                </a:solidFill>
                <a:latin typeface="Lucida Sans Unicode"/>
                <a:cs typeface="Lucida Sans Unicode"/>
              </a:rPr>
              <a:t> </a:t>
            </a:r>
            <a:r>
              <a:rPr sz="850" b="0" dirty="0">
                <a:solidFill>
                  <a:srgbClr val="211715"/>
                </a:solidFill>
                <a:latin typeface="Lucida Sans Unicode"/>
                <a:cs typeface="Lucida Sans Unicode"/>
              </a:rPr>
              <a:t>la</a:t>
            </a:r>
            <a:r>
              <a:rPr sz="850" b="0" spc="-25" dirty="0">
                <a:solidFill>
                  <a:srgbClr val="211715"/>
                </a:solidFill>
                <a:latin typeface="Lucida Sans Unicode"/>
                <a:cs typeface="Lucida Sans Unicode"/>
              </a:rPr>
              <a:t> </a:t>
            </a:r>
            <a:r>
              <a:rPr sz="850" b="0" spc="-10" dirty="0">
                <a:solidFill>
                  <a:srgbClr val="211715"/>
                </a:solidFill>
                <a:latin typeface="Lucida Sans Unicode"/>
                <a:cs typeface="Lucida Sans Unicode"/>
              </a:rPr>
              <a:t>cavidad </a:t>
            </a:r>
            <a:r>
              <a:rPr sz="850" b="0" spc="-20" dirty="0">
                <a:solidFill>
                  <a:srgbClr val="211715"/>
                </a:solidFill>
                <a:latin typeface="Lucida Sans Unicode"/>
                <a:cs typeface="Lucida Sans Unicode"/>
              </a:rPr>
              <a:t>oral,</a:t>
            </a:r>
            <a:r>
              <a:rPr sz="850" b="0" spc="-25" dirty="0">
                <a:solidFill>
                  <a:srgbClr val="211715"/>
                </a:solidFill>
                <a:latin typeface="Lucida Sans Unicode"/>
                <a:cs typeface="Lucida Sans Unicode"/>
              </a:rPr>
              <a:t> </a:t>
            </a:r>
            <a:r>
              <a:rPr sz="850" b="0" spc="-10" dirty="0">
                <a:solidFill>
                  <a:srgbClr val="211715"/>
                </a:solidFill>
                <a:latin typeface="Lucida Sans Unicode"/>
                <a:cs typeface="Lucida Sans Unicode"/>
              </a:rPr>
              <a:t>asegurando</a:t>
            </a:r>
            <a:r>
              <a:rPr sz="850" b="0" spc="-20" dirty="0">
                <a:solidFill>
                  <a:srgbClr val="211715"/>
                </a:solidFill>
                <a:latin typeface="Lucida Sans Unicode"/>
                <a:cs typeface="Lucida Sans Unicode"/>
              </a:rPr>
              <a:t> </a:t>
            </a:r>
            <a:r>
              <a:rPr sz="850" b="0" spc="-10" dirty="0">
                <a:solidFill>
                  <a:srgbClr val="211715"/>
                </a:solidFill>
                <a:latin typeface="Lucida Sans Unicode"/>
                <a:cs typeface="Lucida Sans Unicode"/>
              </a:rPr>
              <a:t>resultados</a:t>
            </a:r>
            <a:r>
              <a:rPr sz="850" b="0" spc="-20" dirty="0">
                <a:solidFill>
                  <a:srgbClr val="211715"/>
                </a:solidFill>
                <a:latin typeface="Lucida Sans Unicode"/>
                <a:cs typeface="Lucida Sans Unicode"/>
              </a:rPr>
              <a:t> </a:t>
            </a:r>
            <a:r>
              <a:rPr sz="850" b="0" dirty="0">
                <a:solidFill>
                  <a:srgbClr val="211715"/>
                </a:solidFill>
                <a:latin typeface="Lucida Sans Unicode"/>
                <a:cs typeface="Lucida Sans Unicode"/>
              </a:rPr>
              <a:t>de</a:t>
            </a:r>
            <a:r>
              <a:rPr sz="850" b="0" spc="-20" dirty="0">
                <a:solidFill>
                  <a:srgbClr val="211715"/>
                </a:solidFill>
                <a:latin typeface="Lucida Sans Unicode"/>
                <a:cs typeface="Lucida Sans Unicode"/>
              </a:rPr>
              <a:t> </a:t>
            </a:r>
            <a:r>
              <a:rPr sz="850" b="0" dirty="0">
                <a:solidFill>
                  <a:srgbClr val="211715"/>
                </a:solidFill>
                <a:latin typeface="Lucida Sans Unicode"/>
                <a:cs typeface="Lucida Sans Unicode"/>
              </a:rPr>
              <a:t>alta</a:t>
            </a:r>
            <a:r>
              <a:rPr sz="850" b="0" spc="-25" dirty="0">
                <a:solidFill>
                  <a:srgbClr val="211715"/>
                </a:solidFill>
                <a:latin typeface="Lucida Sans Unicode"/>
                <a:cs typeface="Lucida Sans Unicode"/>
              </a:rPr>
              <a:t> </a:t>
            </a:r>
            <a:r>
              <a:rPr sz="850" b="0" spc="-20" dirty="0">
                <a:solidFill>
                  <a:srgbClr val="211715"/>
                </a:solidFill>
                <a:latin typeface="Lucida Sans Unicode"/>
                <a:cs typeface="Lucida Sans Unicode"/>
              </a:rPr>
              <a:t>calidad </a:t>
            </a:r>
            <a:r>
              <a:rPr sz="850" b="0" dirty="0">
                <a:solidFill>
                  <a:srgbClr val="211715"/>
                </a:solidFill>
                <a:latin typeface="Lucida Sans Unicode"/>
                <a:cs typeface="Lucida Sans Unicode"/>
              </a:rPr>
              <a:t>en</a:t>
            </a:r>
            <a:r>
              <a:rPr sz="850" b="0" spc="-20" dirty="0">
                <a:solidFill>
                  <a:srgbClr val="211715"/>
                </a:solidFill>
                <a:latin typeface="Lucida Sans Unicode"/>
                <a:cs typeface="Lucida Sans Unicode"/>
              </a:rPr>
              <a:t> casos </a:t>
            </a:r>
            <a:r>
              <a:rPr sz="850" b="0" dirty="0">
                <a:solidFill>
                  <a:srgbClr val="211715"/>
                </a:solidFill>
                <a:latin typeface="Lucida Sans Unicode"/>
                <a:cs typeface="Lucida Sans Unicode"/>
              </a:rPr>
              <a:t>de</a:t>
            </a:r>
            <a:r>
              <a:rPr sz="850" b="0" spc="-45" dirty="0">
                <a:solidFill>
                  <a:srgbClr val="211715"/>
                </a:solidFill>
                <a:latin typeface="Lucida Sans Unicode"/>
                <a:cs typeface="Lucida Sans Unicode"/>
              </a:rPr>
              <a:t> </a:t>
            </a:r>
            <a:r>
              <a:rPr sz="850" b="0" spc="-10" dirty="0">
                <a:solidFill>
                  <a:srgbClr val="211715"/>
                </a:solidFill>
                <a:latin typeface="Lucida Sans Unicode"/>
                <a:cs typeface="Lucida Sans Unicode"/>
              </a:rPr>
              <a:t>edéntulos</a:t>
            </a:r>
            <a:endParaRPr sz="850">
              <a:latin typeface="Lucida Sans Unicode"/>
              <a:cs typeface="Lucida Sans Unicode"/>
            </a:endParaRPr>
          </a:p>
        </p:txBody>
      </p:sp>
      <p:sp>
        <p:nvSpPr>
          <p:cNvPr id="14" name="object 14"/>
          <p:cNvSpPr txBox="1"/>
          <p:nvPr/>
        </p:nvSpPr>
        <p:spPr>
          <a:xfrm>
            <a:off x="4004849" y="1268532"/>
            <a:ext cx="737870" cy="266700"/>
          </a:xfrm>
          <a:prstGeom prst="rect">
            <a:avLst/>
          </a:prstGeom>
        </p:spPr>
        <p:txBody>
          <a:bodyPr vert="horz" wrap="square" lIns="0" tIns="16510" rIns="0" bIns="0" rtlCol="0">
            <a:spAutoFit/>
          </a:bodyPr>
          <a:lstStyle/>
          <a:p>
            <a:pPr marL="12700">
              <a:lnSpc>
                <a:spcPct val="100000"/>
              </a:lnSpc>
              <a:spcBef>
                <a:spcPts val="130"/>
              </a:spcBef>
            </a:pPr>
            <a:r>
              <a:rPr sz="1550" b="1" spc="-20" dirty="0">
                <a:solidFill>
                  <a:srgbClr val="211715"/>
                </a:solidFill>
                <a:latin typeface="Tahoma"/>
                <a:cs typeface="Tahoma"/>
              </a:rPr>
              <a:t>IPG</a:t>
            </a:r>
            <a:r>
              <a:rPr sz="1550" b="1" spc="-80" dirty="0">
                <a:solidFill>
                  <a:srgbClr val="211715"/>
                </a:solidFill>
                <a:latin typeface="Tahoma"/>
                <a:cs typeface="Tahoma"/>
              </a:rPr>
              <a:t> </a:t>
            </a:r>
            <a:r>
              <a:rPr sz="1550" b="1" spc="-25" dirty="0">
                <a:solidFill>
                  <a:srgbClr val="211715"/>
                </a:solidFill>
                <a:latin typeface="Tahoma"/>
                <a:cs typeface="Tahoma"/>
              </a:rPr>
              <a:t>Tip</a:t>
            </a:r>
            <a:endParaRPr sz="1550">
              <a:latin typeface="Tahoma"/>
              <a:cs typeface="Tahoma"/>
            </a:endParaRPr>
          </a:p>
        </p:txBody>
      </p:sp>
      <p:sp>
        <p:nvSpPr>
          <p:cNvPr id="15" name="object 15"/>
          <p:cNvSpPr txBox="1"/>
          <p:nvPr/>
        </p:nvSpPr>
        <p:spPr>
          <a:xfrm>
            <a:off x="241629" y="4001627"/>
            <a:ext cx="3357879" cy="193040"/>
          </a:xfrm>
          <a:prstGeom prst="rect">
            <a:avLst/>
          </a:prstGeom>
        </p:spPr>
        <p:txBody>
          <a:bodyPr vert="horz" wrap="square" lIns="0" tIns="12700" rIns="0" bIns="0" rtlCol="0">
            <a:spAutoFit/>
          </a:bodyPr>
          <a:lstStyle/>
          <a:p>
            <a:pPr marL="12700">
              <a:lnSpc>
                <a:spcPct val="100000"/>
              </a:lnSpc>
              <a:spcBef>
                <a:spcPts val="100"/>
              </a:spcBef>
            </a:pPr>
            <a:r>
              <a:rPr sz="1100" spc="-20" dirty="0">
                <a:solidFill>
                  <a:srgbClr val="211715"/>
                </a:solidFill>
                <a:latin typeface="Lucida Sans Unicode"/>
                <a:cs typeface="Lucida Sans Unicode"/>
              </a:rPr>
              <a:t>Dr.</a:t>
            </a:r>
            <a:r>
              <a:rPr sz="1100" spc="-25" dirty="0">
                <a:solidFill>
                  <a:srgbClr val="211715"/>
                </a:solidFill>
                <a:latin typeface="Lucida Sans Unicode"/>
                <a:cs typeface="Lucida Sans Unicode"/>
              </a:rPr>
              <a:t> Alessio </a:t>
            </a:r>
            <a:r>
              <a:rPr sz="1100" spc="-20" dirty="0">
                <a:solidFill>
                  <a:srgbClr val="211715"/>
                </a:solidFill>
                <a:latin typeface="Lucida Sans Unicode"/>
                <a:cs typeface="Lucida Sans Unicode"/>
              </a:rPr>
              <a:t>Franchina,</a:t>
            </a:r>
            <a:r>
              <a:rPr sz="1100" spc="-25" dirty="0">
                <a:solidFill>
                  <a:srgbClr val="211715"/>
                </a:solidFill>
                <a:latin typeface="Lucida Sans Unicode"/>
                <a:cs typeface="Lucida Sans Unicode"/>
              </a:rPr>
              <a:t> Clínica </a:t>
            </a:r>
            <a:r>
              <a:rPr sz="1100" dirty="0">
                <a:solidFill>
                  <a:srgbClr val="211715"/>
                </a:solidFill>
                <a:latin typeface="Lucida Sans Unicode"/>
                <a:cs typeface="Lucida Sans Unicode"/>
              </a:rPr>
              <a:t>Oralee</a:t>
            </a:r>
            <a:r>
              <a:rPr sz="1100" spc="-25" dirty="0">
                <a:solidFill>
                  <a:srgbClr val="211715"/>
                </a:solidFill>
                <a:latin typeface="Lucida Sans Unicode"/>
                <a:cs typeface="Lucida Sans Unicode"/>
              </a:rPr>
              <a:t> </a:t>
            </a:r>
            <a:r>
              <a:rPr sz="1100" spc="-40" dirty="0">
                <a:solidFill>
                  <a:srgbClr val="211715"/>
                </a:solidFill>
                <a:latin typeface="Lucida Sans Unicode"/>
                <a:cs typeface="Lucida Sans Unicode"/>
              </a:rPr>
              <a:t>Vicenza,</a:t>
            </a:r>
            <a:r>
              <a:rPr sz="1100" spc="-25" dirty="0">
                <a:solidFill>
                  <a:srgbClr val="211715"/>
                </a:solidFill>
                <a:latin typeface="Lucida Sans Unicode"/>
                <a:cs typeface="Lucida Sans Unicode"/>
              </a:rPr>
              <a:t> </a:t>
            </a:r>
            <a:r>
              <a:rPr sz="1100" spc="-10" dirty="0">
                <a:solidFill>
                  <a:srgbClr val="211715"/>
                </a:solidFill>
                <a:latin typeface="Lucida Sans Unicode"/>
                <a:cs typeface="Lucida Sans Unicode"/>
              </a:rPr>
              <a:t>Italia</a:t>
            </a:r>
            <a:endParaRPr sz="1100">
              <a:latin typeface="Lucida Sans Unicode"/>
              <a:cs typeface="Lucida Sans Unicode"/>
            </a:endParaRPr>
          </a:p>
        </p:txBody>
      </p:sp>
      <p:sp>
        <p:nvSpPr>
          <p:cNvPr id="16" name="object 16"/>
          <p:cNvSpPr txBox="1"/>
          <p:nvPr/>
        </p:nvSpPr>
        <p:spPr>
          <a:xfrm rot="19620000">
            <a:off x="5381625" y="512837"/>
            <a:ext cx="354421" cy="109855"/>
          </a:xfrm>
          <a:prstGeom prst="rect">
            <a:avLst/>
          </a:prstGeom>
        </p:spPr>
        <p:txBody>
          <a:bodyPr vert="horz" wrap="square" lIns="0" tIns="0" rIns="0" bIns="0" rtlCol="0">
            <a:spAutoFit/>
          </a:bodyPr>
          <a:lstStyle/>
          <a:p>
            <a:pPr>
              <a:lnSpc>
                <a:spcPts val="865"/>
              </a:lnSpc>
            </a:pPr>
            <a:r>
              <a:rPr sz="850" spc="-20" dirty="0">
                <a:solidFill>
                  <a:srgbClr val="211715"/>
                </a:solidFill>
                <a:latin typeface="Lucida Sans Unicode"/>
                <a:cs typeface="Lucida Sans Unicode"/>
              </a:rPr>
              <a:t>19mm</a:t>
            </a:r>
            <a:endParaRPr sz="850">
              <a:latin typeface="Lucida Sans Unicode"/>
              <a:cs typeface="Lucida Sans Unicode"/>
            </a:endParaRPr>
          </a:p>
        </p:txBody>
      </p:sp>
      <p:sp>
        <p:nvSpPr>
          <p:cNvPr id="17" name="object 17"/>
          <p:cNvSpPr txBox="1"/>
          <p:nvPr/>
        </p:nvSpPr>
        <p:spPr>
          <a:xfrm rot="3360000">
            <a:off x="5229117" y="1430502"/>
            <a:ext cx="356231" cy="109220"/>
          </a:xfrm>
          <a:prstGeom prst="rect">
            <a:avLst/>
          </a:prstGeom>
        </p:spPr>
        <p:txBody>
          <a:bodyPr vert="horz" wrap="square" lIns="0" tIns="0" rIns="0" bIns="0" rtlCol="0">
            <a:spAutoFit/>
          </a:bodyPr>
          <a:lstStyle/>
          <a:p>
            <a:pPr>
              <a:lnSpc>
                <a:spcPts val="860"/>
              </a:lnSpc>
            </a:pPr>
            <a:r>
              <a:rPr sz="1275" spc="-30" baseline="3267" dirty="0">
                <a:solidFill>
                  <a:srgbClr val="211715"/>
                </a:solidFill>
                <a:latin typeface="Lucida Sans Unicode"/>
                <a:cs typeface="Lucida Sans Unicode"/>
              </a:rPr>
              <a:t>1</a:t>
            </a:r>
            <a:r>
              <a:rPr sz="850" spc="-20" dirty="0">
                <a:solidFill>
                  <a:srgbClr val="211715"/>
                </a:solidFill>
                <a:latin typeface="Lucida Sans Unicode"/>
                <a:cs typeface="Lucida Sans Unicode"/>
              </a:rPr>
              <a:t>4mm</a:t>
            </a:r>
            <a:endParaRPr sz="850">
              <a:latin typeface="Lucida Sans Unicode"/>
              <a:cs typeface="Lucida Sans Unicod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 y="2474526"/>
            <a:ext cx="8103" cy="560650"/>
          </a:xfrm>
          <a:prstGeom prst="rect">
            <a:avLst/>
          </a:prstGeom>
        </p:spPr>
      </p:pic>
      <p:pic>
        <p:nvPicPr>
          <p:cNvPr id="3" name="object 3"/>
          <p:cNvPicPr/>
          <p:nvPr/>
        </p:nvPicPr>
        <p:blipFill>
          <a:blip r:embed="rId3" cstate="print"/>
          <a:stretch>
            <a:fillRect/>
          </a:stretch>
        </p:blipFill>
        <p:spPr>
          <a:xfrm>
            <a:off x="2806226" y="1994048"/>
            <a:ext cx="1943369" cy="1117977"/>
          </a:xfrm>
          <a:prstGeom prst="rect">
            <a:avLst/>
          </a:prstGeom>
        </p:spPr>
      </p:pic>
      <p:sp>
        <p:nvSpPr>
          <p:cNvPr id="4" name="object 4"/>
          <p:cNvSpPr/>
          <p:nvPr/>
        </p:nvSpPr>
        <p:spPr>
          <a:xfrm>
            <a:off x="2801473" y="1989296"/>
            <a:ext cx="1953895" cy="1127760"/>
          </a:xfrm>
          <a:custGeom>
            <a:avLst/>
            <a:gdLst/>
            <a:ahLst/>
            <a:cxnLst/>
            <a:rect l="l" t="t" r="r" b="b"/>
            <a:pathLst>
              <a:path w="1953895" h="1127760">
                <a:moveTo>
                  <a:pt x="1815845" y="1127493"/>
                </a:moveTo>
                <a:lnTo>
                  <a:pt x="137668" y="1127493"/>
                </a:lnTo>
                <a:lnTo>
                  <a:pt x="94138" y="1120491"/>
                </a:lnTo>
                <a:lnTo>
                  <a:pt x="56345" y="1100955"/>
                </a:lnTo>
                <a:lnTo>
                  <a:pt x="26550" y="1071160"/>
                </a:lnTo>
                <a:lnTo>
                  <a:pt x="7014" y="1033367"/>
                </a:lnTo>
                <a:lnTo>
                  <a:pt x="0" y="989837"/>
                </a:lnTo>
                <a:lnTo>
                  <a:pt x="0" y="137668"/>
                </a:lnTo>
                <a:lnTo>
                  <a:pt x="7014" y="94138"/>
                </a:lnTo>
                <a:lnTo>
                  <a:pt x="26550" y="56345"/>
                </a:lnTo>
                <a:lnTo>
                  <a:pt x="56345" y="26550"/>
                </a:lnTo>
                <a:lnTo>
                  <a:pt x="94138" y="7014"/>
                </a:lnTo>
                <a:lnTo>
                  <a:pt x="137668" y="0"/>
                </a:lnTo>
                <a:lnTo>
                  <a:pt x="1815845" y="0"/>
                </a:lnTo>
                <a:lnTo>
                  <a:pt x="1859375" y="7014"/>
                </a:lnTo>
                <a:lnTo>
                  <a:pt x="1864232" y="9525"/>
                </a:lnTo>
                <a:lnTo>
                  <a:pt x="137668" y="9525"/>
                </a:lnTo>
                <a:lnTo>
                  <a:pt x="87802" y="19599"/>
                </a:lnTo>
                <a:lnTo>
                  <a:pt x="47069" y="47069"/>
                </a:lnTo>
                <a:lnTo>
                  <a:pt x="19599" y="87802"/>
                </a:lnTo>
                <a:lnTo>
                  <a:pt x="9525" y="137668"/>
                </a:lnTo>
                <a:lnTo>
                  <a:pt x="9525" y="989837"/>
                </a:lnTo>
                <a:lnTo>
                  <a:pt x="19599" y="1039703"/>
                </a:lnTo>
                <a:lnTo>
                  <a:pt x="47069" y="1080436"/>
                </a:lnTo>
                <a:lnTo>
                  <a:pt x="87802" y="1107906"/>
                </a:lnTo>
                <a:lnTo>
                  <a:pt x="137668" y="1117980"/>
                </a:lnTo>
                <a:lnTo>
                  <a:pt x="137668" y="1122680"/>
                </a:lnTo>
                <a:lnTo>
                  <a:pt x="1845741" y="1122680"/>
                </a:lnTo>
                <a:lnTo>
                  <a:pt x="1815845" y="1127493"/>
                </a:lnTo>
                <a:close/>
              </a:path>
              <a:path w="1953895" h="1127760">
                <a:moveTo>
                  <a:pt x="1845741" y="1122680"/>
                </a:moveTo>
                <a:lnTo>
                  <a:pt x="1815845" y="1122680"/>
                </a:lnTo>
                <a:lnTo>
                  <a:pt x="1815845" y="1117980"/>
                </a:lnTo>
                <a:lnTo>
                  <a:pt x="1865711" y="1107906"/>
                </a:lnTo>
                <a:lnTo>
                  <a:pt x="1906444" y="1080436"/>
                </a:lnTo>
                <a:lnTo>
                  <a:pt x="1933914" y="1039703"/>
                </a:lnTo>
                <a:lnTo>
                  <a:pt x="1943988" y="989837"/>
                </a:lnTo>
                <a:lnTo>
                  <a:pt x="1943988" y="137668"/>
                </a:lnTo>
                <a:lnTo>
                  <a:pt x="1933914" y="87802"/>
                </a:lnTo>
                <a:lnTo>
                  <a:pt x="1906444" y="47069"/>
                </a:lnTo>
                <a:lnTo>
                  <a:pt x="1865711" y="19599"/>
                </a:lnTo>
                <a:lnTo>
                  <a:pt x="1815845" y="9525"/>
                </a:lnTo>
                <a:lnTo>
                  <a:pt x="1864232" y="9525"/>
                </a:lnTo>
                <a:lnTo>
                  <a:pt x="1926963" y="56345"/>
                </a:lnTo>
                <a:lnTo>
                  <a:pt x="1946499" y="94138"/>
                </a:lnTo>
                <a:lnTo>
                  <a:pt x="1953513" y="137668"/>
                </a:lnTo>
                <a:lnTo>
                  <a:pt x="1953513" y="989837"/>
                </a:lnTo>
                <a:lnTo>
                  <a:pt x="1946474" y="1033367"/>
                </a:lnTo>
                <a:lnTo>
                  <a:pt x="1926908" y="1071160"/>
                </a:lnTo>
                <a:lnTo>
                  <a:pt x="1897097" y="1100955"/>
                </a:lnTo>
                <a:lnTo>
                  <a:pt x="1859299" y="1120491"/>
                </a:lnTo>
                <a:lnTo>
                  <a:pt x="1845741" y="1122680"/>
                </a:lnTo>
                <a:close/>
              </a:path>
              <a:path w="1953895" h="1127760">
                <a:moveTo>
                  <a:pt x="1815845" y="1122680"/>
                </a:moveTo>
                <a:lnTo>
                  <a:pt x="137668" y="1122680"/>
                </a:lnTo>
                <a:lnTo>
                  <a:pt x="137668" y="1117980"/>
                </a:lnTo>
                <a:lnTo>
                  <a:pt x="1815845" y="1117980"/>
                </a:lnTo>
                <a:lnTo>
                  <a:pt x="1815845" y="1122680"/>
                </a:lnTo>
                <a:close/>
              </a:path>
            </a:pathLst>
          </a:custGeom>
          <a:solidFill>
            <a:srgbClr val="B6B6B6"/>
          </a:solidFill>
        </p:spPr>
        <p:txBody>
          <a:bodyPr wrap="square" lIns="0" tIns="0" rIns="0" bIns="0" rtlCol="0"/>
          <a:lstStyle/>
          <a:p>
            <a:endParaRPr/>
          </a:p>
        </p:txBody>
      </p:sp>
      <p:pic>
        <p:nvPicPr>
          <p:cNvPr id="5" name="object 5"/>
          <p:cNvPicPr/>
          <p:nvPr/>
        </p:nvPicPr>
        <p:blipFill>
          <a:blip r:embed="rId4" cstate="print"/>
          <a:stretch>
            <a:fillRect/>
          </a:stretch>
        </p:blipFill>
        <p:spPr>
          <a:xfrm>
            <a:off x="660720" y="1994048"/>
            <a:ext cx="1943359" cy="1117987"/>
          </a:xfrm>
          <a:prstGeom prst="rect">
            <a:avLst/>
          </a:prstGeom>
        </p:spPr>
      </p:pic>
      <p:sp>
        <p:nvSpPr>
          <p:cNvPr id="6" name="object 6"/>
          <p:cNvSpPr/>
          <p:nvPr/>
        </p:nvSpPr>
        <p:spPr>
          <a:xfrm>
            <a:off x="655967" y="1989296"/>
            <a:ext cx="1953895" cy="1127760"/>
          </a:xfrm>
          <a:custGeom>
            <a:avLst/>
            <a:gdLst/>
            <a:ahLst/>
            <a:cxnLst/>
            <a:rect l="l" t="t" r="r" b="b"/>
            <a:pathLst>
              <a:path w="1953895" h="1127760">
                <a:moveTo>
                  <a:pt x="1815845" y="1127493"/>
                </a:moveTo>
                <a:lnTo>
                  <a:pt x="137667" y="1127493"/>
                </a:lnTo>
                <a:lnTo>
                  <a:pt x="94138" y="1120491"/>
                </a:lnTo>
                <a:lnTo>
                  <a:pt x="56345" y="1100955"/>
                </a:lnTo>
                <a:lnTo>
                  <a:pt x="26550" y="1071160"/>
                </a:lnTo>
                <a:lnTo>
                  <a:pt x="7014" y="1033367"/>
                </a:lnTo>
                <a:lnTo>
                  <a:pt x="0" y="989837"/>
                </a:lnTo>
                <a:lnTo>
                  <a:pt x="0" y="137668"/>
                </a:lnTo>
                <a:lnTo>
                  <a:pt x="7014" y="94138"/>
                </a:lnTo>
                <a:lnTo>
                  <a:pt x="26550" y="56345"/>
                </a:lnTo>
                <a:lnTo>
                  <a:pt x="56345" y="26550"/>
                </a:lnTo>
                <a:lnTo>
                  <a:pt x="94138" y="7014"/>
                </a:lnTo>
                <a:lnTo>
                  <a:pt x="137667" y="0"/>
                </a:lnTo>
                <a:lnTo>
                  <a:pt x="137667" y="4699"/>
                </a:lnTo>
                <a:lnTo>
                  <a:pt x="1845006" y="4699"/>
                </a:lnTo>
                <a:lnTo>
                  <a:pt x="1859375" y="7014"/>
                </a:lnTo>
                <a:lnTo>
                  <a:pt x="1864232" y="9525"/>
                </a:lnTo>
                <a:lnTo>
                  <a:pt x="137667" y="9525"/>
                </a:lnTo>
                <a:lnTo>
                  <a:pt x="87802" y="19599"/>
                </a:lnTo>
                <a:lnTo>
                  <a:pt x="47069" y="47069"/>
                </a:lnTo>
                <a:lnTo>
                  <a:pt x="19599" y="87802"/>
                </a:lnTo>
                <a:lnTo>
                  <a:pt x="9525" y="137668"/>
                </a:lnTo>
                <a:lnTo>
                  <a:pt x="9525" y="989837"/>
                </a:lnTo>
                <a:lnTo>
                  <a:pt x="19599" y="1039703"/>
                </a:lnTo>
                <a:lnTo>
                  <a:pt x="47069" y="1080436"/>
                </a:lnTo>
                <a:lnTo>
                  <a:pt x="87802" y="1107906"/>
                </a:lnTo>
                <a:lnTo>
                  <a:pt x="137667" y="1117980"/>
                </a:lnTo>
                <a:lnTo>
                  <a:pt x="1864202" y="1117980"/>
                </a:lnTo>
                <a:lnTo>
                  <a:pt x="1859299" y="1120491"/>
                </a:lnTo>
                <a:lnTo>
                  <a:pt x="1815845" y="1127493"/>
                </a:lnTo>
                <a:close/>
              </a:path>
              <a:path w="1953895" h="1127760">
                <a:moveTo>
                  <a:pt x="1815845" y="4699"/>
                </a:moveTo>
                <a:lnTo>
                  <a:pt x="137667" y="4699"/>
                </a:lnTo>
                <a:lnTo>
                  <a:pt x="137667" y="0"/>
                </a:lnTo>
                <a:lnTo>
                  <a:pt x="1815845" y="0"/>
                </a:lnTo>
                <a:lnTo>
                  <a:pt x="1815845" y="4699"/>
                </a:lnTo>
                <a:close/>
              </a:path>
              <a:path w="1953895" h="1127760">
                <a:moveTo>
                  <a:pt x="1845006" y="4699"/>
                </a:moveTo>
                <a:lnTo>
                  <a:pt x="1815845" y="4699"/>
                </a:lnTo>
                <a:lnTo>
                  <a:pt x="1815845" y="0"/>
                </a:lnTo>
                <a:lnTo>
                  <a:pt x="1845006" y="4699"/>
                </a:lnTo>
                <a:close/>
              </a:path>
              <a:path w="1953895" h="1127760">
                <a:moveTo>
                  <a:pt x="1864202" y="1117980"/>
                </a:moveTo>
                <a:lnTo>
                  <a:pt x="1815845" y="1117980"/>
                </a:lnTo>
                <a:lnTo>
                  <a:pt x="1865711" y="1107906"/>
                </a:lnTo>
                <a:lnTo>
                  <a:pt x="1906444" y="1080436"/>
                </a:lnTo>
                <a:lnTo>
                  <a:pt x="1933914" y="1039703"/>
                </a:lnTo>
                <a:lnTo>
                  <a:pt x="1943988" y="989837"/>
                </a:lnTo>
                <a:lnTo>
                  <a:pt x="1943988" y="137668"/>
                </a:lnTo>
                <a:lnTo>
                  <a:pt x="1933914" y="87802"/>
                </a:lnTo>
                <a:lnTo>
                  <a:pt x="1906444" y="47069"/>
                </a:lnTo>
                <a:lnTo>
                  <a:pt x="1865711" y="19599"/>
                </a:lnTo>
                <a:lnTo>
                  <a:pt x="1815845" y="9525"/>
                </a:lnTo>
                <a:lnTo>
                  <a:pt x="1864232" y="9525"/>
                </a:lnTo>
                <a:lnTo>
                  <a:pt x="1926963" y="56345"/>
                </a:lnTo>
                <a:lnTo>
                  <a:pt x="1946499" y="94138"/>
                </a:lnTo>
                <a:lnTo>
                  <a:pt x="1953513" y="137668"/>
                </a:lnTo>
                <a:lnTo>
                  <a:pt x="1953513" y="989837"/>
                </a:lnTo>
                <a:lnTo>
                  <a:pt x="1946474" y="1033367"/>
                </a:lnTo>
                <a:lnTo>
                  <a:pt x="1926908" y="1071160"/>
                </a:lnTo>
                <a:lnTo>
                  <a:pt x="1897097" y="1100955"/>
                </a:lnTo>
                <a:lnTo>
                  <a:pt x="1864202" y="1117980"/>
                </a:lnTo>
                <a:close/>
              </a:path>
            </a:pathLst>
          </a:custGeom>
          <a:solidFill>
            <a:srgbClr val="B6B6B6"/>
          </a:solidFill>
        </p:spPr>
        <p:txBody>
          <a:bodyPr wrap="square" lIns="0" tIns="0" rIns="0" bIns="0" rtlCol="0"/>
          <a:lstStyle/>
          <a:p>
            <a:endParaRPr/>
          </a:p>
        </p:txBody>
      </p:sp>
      <p:grpSp>
        <p:nvGrpSpPr>
          <p:cNvPr id="7" name="object 7"/>
          <p:cNvGrpSpPr/>
          <p:nvPr/>
        </p:nvGrpSpPr>
        <p:grpSpPr>
          <a:xfrm>
            <a:off x="4950238" y="4583868"/>
            <a:ext cx="1953895" cy="1127760"/>
            <a:chOff x="4950238" y="4583868"/>
            <a:chExt cx="1953895" cy="1127760"/>
          </a:xfrm>
        </p:grpSpPr>
        <p:pic>
          <p:nvPicPr>
            <p:cNvPr id="8" name="object 8"/>
            <p:cNvPicPr/>
            <p:nvPr/>
          </p:nvPicPr>
          <p:blipFill>
            <a:blip r:embed="rId5" cstate="print"/>
            <a:stretch>
              <a:fillRect/>
            </a:stretch>
          </p:blipFill>
          <p:spPr>
            <a:xfrm>
              <a:off x="4954981" y="4588620"/>
              <a:ext cx="1943956" cy="1117977"/>
            </a:xfrm>
            <a:prstGeom prst="rect">
              <a:avLst/>
            </a:prstGeom>
          </p:spPr>
        </p:pic>
        <p:sp>
          <p:nvSpPr>
            <p:cNvPr id="9" name="object 9"/>
            <p:cNvSpPr/>
            <p:nvPr/>
          </p:nvSpPr>
          <p:spPr>
            <a:xfrm>
              <a:off x="4950238" y="4583868"/>
              <a:ext cx="1953895" cy="1127760"/>
            </a:xfrm>
            <a:custGeom>
              <a:avLst/>
              <a:gdLst/>
              <a:ahLst/>
              <a:cxnLst/>
              <a:rect l="l" t="t" r="r" b="b"/>
              <a:pathLst>
                <a:path w="1953895" h="1127760">
                  <a:moveTo>
                    <a:pt x="1815845" y="1127493"/>
                  </a:moveTo>
                  <a:lnTo>
                    <a:pt x="137667" y="1127493"/>
                  </a:lnTo>
                  <a:lnTo>
                    <a:pt x="94138" y="1120491"/>
                  </a:lnTo>
                  <a:lnTo>
                    <a:pt x="56345" y="1100955"/>
                  </a:lnTo>
                  <a:lnTo>
                    <a:pt x="26550" y="1071160"/>
                  </a:lnTo>
                  <a:lnTo>
                    <a:pt x="7014" y="1033367"/>
                  </a:lnTo>
                  <a:lnTo>
                    <a:pt x="0" y="989837"/>
                  </a:lnTo>
                  <a:lnTo>
                    <a:pt x="0" y="137667"/>
                  </a:lnTo>
                  <a:lnTo>
                    <a:pt x="7014" y="94138"/>
                  </a:lnTo>
                  <a:lnTo>
                    <a:pt x="26550" y="56345"/>
                  </a:lnTo>
                  <a:lnTo>
                    <a:pt x="56345" y="26550"/>
                  </a:lnTo>
                  <a:lnTo>
                    <a:pt x="94138" y="7014"/>
                  </a:lnTo>
                  <a:lnTo>
                    <a:pt x="137667" y="0"/>
                  </a:lnTo>
                  <a:lnTo>
                    <a:pt x="137667" y="4698"/>
                  </a:lnTo>
                  <a:lnTo>
                    <a:pt x="1845005" y="4698"/>
                  </a:lnTo>
                  <a:lnTo>
                    <a:pt x="1859375" y="7014"/>
                  </a:lnTo>
                  <a:lnTo>
                    <a:pt x="1864232" y="9525"/>
                  </a:lnTo>
                  <a:lnTo>
                    <a:pt x="137667" y="9525"/>
                  </a:lnTo>
                  <a:lnTo>
                    <a:pt x="87802" y="19599"/>
                  </a:lnTo>
                  <a:lnTo>
                    <a:pt x="47069" y="47069"/>
                  </a:lnTo>
                  <a:lnTo>
                    <a:pt x="19599" y="87802"/>
                  </a:lnTo>
                  <a:lnTo>
                    <a:pt x="9525" y="137667"/>
                  </a:lnTo>
                  <a:lnTo>
                    <a:pt x="9525" y="989837"/>
                  </a:lnTo>
                  <a:lnTo>
                    <a:pt x="19599" y="1039703"/>
                  </a:lnTo>
                  <a:lnTo>
                    <a:pt x="47069" y="1080436"/>
                  </a:lnTo>
                  <a:lnTo>
                    <a:pt x="87802" y="1107906"/>
                  </a:lnTo>
                  <a:lnTo>
                    <a:pt x="137667" y="1117981"/>
                  </a:lnTo>
                  <a:lnTo>
                    <a:pt x="1864201" y="1117981"/>
                  </a:lnTo>
                  <a:lnTo>
                    <a:pt x="1859299" y="1120491"/>
                  </a:lnTo>
                  <a:lnTo>
                    <a:pt x="1815845" y="1127493"/>
                  </a:lnTo>
                  <a:close/>
                </a:path>
                <a:path w="1953895" h="1127760">
                  <a:moveTo>
                    <a:pt x="1815845" y="4698"/>
                  </a:moveTo>
                  <a:lnTo>
                    <a:pt x="137667" y="4698"/>
                  </a:lnTo>
                  <a:lnTo>
                    <a:pt x="137667" y="0"/>
                  </a:lnTo>
                  <a:lnTo>
                    <a:pt x="1815845" y="0"/>
                  </a:lnTo>
                  <a:lnTo>
                    <a:pt x="1815845" y="4698"/>
                  </a:lnTo>
                  <a:close/>
                </a:path>
                <a:path w="1953895" h="1127760">
                  <a:moveTo>
                    <a:pt x="1845005" y="4698"/>
                  </a:moveTo>
                  <a:lnTo>
                    <a:pt x="1815845" y="4698"/>
                  </a:lnTo>
                  <a:lnTo>
                    <a:pt x="1815845" y="0"/>
                  </a:lnTo>
                  <a:lnTo>
                    <a:pt x="1845005" y="4698"/>
                  </a:lnTo>
                  <a:close/>
                </a:path>
                <a:path w="1953895" h="1127760">
                  <a:moveTo>
                    <a:pt x="1864201" y="1117981"/>
                  </a:moveTo>
                  <a:lnTo>
                    <a:pt x="1815845" y="1117981"/>
                  </a:lnTo>
                  <a:lnTo>
                    <a:pt x="1865711" y="1107906"/>
                  </a:lnTo>
                  <a:lnTo>
                    <a:pt x="1906444" y="1080436"/>
                  </a:lnTo>
                  <a:lnTo>
                    <a:pt x="1933914" y="1039703"/>
                  </a:lnTo>
                  <a:lnTo>
                    <a:pt x="1943988" y="989837"/>
                  </a:lnTo>
                  <a:lnTo>
                    <a:pt x="1943988" y="137667"/>
                  </a:lnTo>
                  <a:lnTo>
                    <a:pt x="1933914" y="87802"/>
                  </a:lnTo>
                  <a:lnTo>
                    <a:pt x="1906444" y="47069"/>
                  </a:lnTo>
                  <a:lnTo>
                    <a:pt x="1865711" y="19599"/>
                  </a:lnTo>
                  <a:lnTo>
                    <a:pt x="1815845" y="9525"/>
                  </a:lnTo>
                  <a:lnTo>
                    <a:pt x="1864232" y="9525"/>
                  </a:lnTo>
                  <a:lnTo>
                    <a:pt x="1897168" y="26550"/>
                  </a:lnTo>
                  <a:lnTo>
                    <a:pt x="1926963" y="56345"/>
                  </a:lnTo>
                  <a:lnTo>
                    <a:pt x="1946499" y="94138"/>
                  </a:lnTo>
                  <a:lnTo>
                    <a:pt x="1953513" y="137667"/>
                  </a:lnTo>
                  <a:lnTo>
                    <a:pt x="1953513" y="989837"/>
                  </a:lnTo>
                  <a:lnTo>
                    <a:pt x="1946474" y="1033367"/>
                  </a:lnTo>
                  <a:lnTo>
                    <a:pt x="1926908" y="1071160"/>
                  </a:lnTo>
                  <a:lnTo>
                    <a:pt x="1897097" y="1100955"/>
                  </a:lnTo>
                  <a:lnTo>
                    <a:pt x="1864201" y="1117981"/>
                  </a:lnTo>
                  <a:close/>
                </a:path>
              </a:pathLst>
            </a:custGeom>
            <a:solidFill>
              <a:srgbClr val="B6B6B6"/>
            </a:solidFill>
          </p:spPr>
          <p:txBody>
            <a:bodyPr wrap="square" lIns="0" tIns="0" rIns="0" bIns="0" rtlCol="0"/>
            <a:lstStyle/>
            <a:p>
              <a:endParaRPr/>
            </a:p>
          </p:txBody>
        </p:sp>
      </p:grpSp>
      <p:grpSp>
        <p:nvGrpSpPr>
          <p:cNvPr id="10" name="object 10"/>
          <p:cNvGrpSpPr/>
          <p:nvPr/>
        </p:nvGrpSpPr>
        <p:grpSpPr>
          <a:xfrm>
            <a:off x="654300" y="4583868"/>
            <a:ext cx="1953895" cy="1127760"/>
            <a:chOff x="654300" y="4583868"/>
            <a:chExt cx="1953895" cy="1127760"/>
          </a:xfrm>
        </p:grpSpPr>
        <p:pic>
          <p:nvPicPr>
            <p:cNvPr id="11" name="object 11"/>
            <p:cNvPicPr/>
            <p:nvPr/>
          </p:nvPicPr>
          <p:blipFill>
            <a:blip r:embed="rId6" cstate="print"/>
            <a:stretch>
              <a:fillRect/>
            </a:stretch>
          </p:blipFill>
          <p:spPr>
            <a:xfrm>
              <a:off x="659053" y="4588620"/>
              <a:ext cx="1943369" cy="1117977"/>
            </a:xfrm>
            <a:prstGeom prst="rect">
              <a:avLst/>
            </a:prstGeom>
          </p:spPr>
        </p:pic>
        <p:sp>
          <p:nvSpPr>
            <p:cNvPr id="12" name="object 12"/>
            <p:cNvSpPr/>
            <p:nvPr/>
          </p:nvSpPr>
          <p:spPr>
            <a:xfrm>
              <a:off x="654300" y="4583868"/>
              <a:ext cx="1953895" cy="1127760"/>
            </a:xfrm>
            <a:custGeom>
              <a:avLst/>
              <a:gdLst/>
              <a:ahLst/>
              <a:cxnLst/>
              <a:rect l="l" t="t" r="r" b="b"/>
              <a:pathLst>
                <a:path w="1953895" h="1127760">
                  <a:moveTo>
                    <a:pt x="1815845" y="1127493"/>
                  </a:moveTo>
                  <a:lnTo>
                    <a:pt x="137668" y="1127493"/>
                  </a:lnTo>
                  <a:lnTo>
                    <a:pt x="94138" y="1120491"/>
                  </a:lnTo>
                  <a:lnTo>
                    <a:pt x="56345" y="1100955"/>
                  </a:lnTo>
                  <a:lnTo>
                    <a:pt x="26550" y="1071160"/>
                  </a:lnTo>
                  <a:lnTo>
                    <a:pt x="7014" y="1033367"/>
                  </a:lnTo>
                  <a:lnTo>
                    <a:pt x="0" y="989837"/>
                  </a:lnTo>
                  <a:lnTo>
                    <a:pt x="0" y="137667"/>
                  </a:lnTo>
                  <a:lnTo>
                    <a:pt x="7014" y="94138"/>
                  </a:lnTo>
                  <a:lnTo>
                    <a:pt x="26550" y="56345"/>
                  </a:lnTo>
                  <a:lnTo>
                    <a:pt x="56345" y="26550"/>
                  </a:lnTo>
                  <a:lnTo>
                    <a:pt x="94138" y="7014"/>
                  </a:lnTo>
                  <a:lnTo>
                    <a:pt x="137668" y="0"/>
                  </a:lnTo>
                  <a:lnTo>
                    <a:pt x="137668" y="4698"/>
                  </a:lnTo>
                  <a:lnTo>
                    <a:pt x="1845005" y="4698"/>
                  </a:lnTo>
                  <a:lnTo>
                    <a:pt x="1859375" y="7014"/>
                  </a:lnTo>
                  <a:lnTo>
                    <a:pt x="1864232" y="9525"/>
                  </a:lnTo>
                  <a:lnTo>
                    <a:pt x="137668" y="9525"/>
                  </a:lnTo>
                  <a:lnTo>
                    <a:pt x="87802" y="19599"/>
                  </a:lnTo>
                  <a:lnTo>
                    <a:pt x="47069" y="47069"/>
                  </a:lnTo>
                  <a:lnTo>
                    <a:pt x="19599" y="87802"/>
                  </a:lnTo>
                  <a:lnTo>
                    <a:pt x="9525" y="137667"/>
                  </a:lnTo>
                  <a:lnTo>
                    <a:pt x="9525" y="989837"/>
                  </a:lnTo>
                  <a:lnTo>
                    <a:pt x="19599" y="1039703"/>
                  </a:lnTo>
                  <a:lnTo>
                    <a:pt x="47069" y="1080436"/>
                  </a:lnTo>
                  <a:lnTo>
                    <a:pt x="87802" y="1107906"/>
                  </a:lnTo>
                  <a:lnTo>
                    <a:pt x="137668" y="1117981"/>
                  </a:lnTo>
                  <a:lnTo>
                    <a:pt x="1864201" y="1117981"/>
                  </a:lnTo>
                  <a:lnTo>
                    <a:pt x="1859299" y="1120491"/>
                  </a:lnTo>
                  <a:lnTo>
                    <a:pt x="1815845" y="1127493"/>
                  </a:lnTo>
                  <a:close/>
                </a:path>
                <a:path w="1953895" h="1127760">
                  <a:moveTo>
                    <a:pt x="1815845" y="4698"/>
                  </a:moveTo>
                  <a:lnTo>
                    <a:pt x="137668" y="4698"/>
                  </a:lnTo>
                  <a:lnTo>
                    <a:pt x="137668" y="0"/>
                  </a:lnTo>
                  <a:lnTo>
                    <a:pt x="1815845" y="0"/>
                  </a:lnTo>
                  <a:lnTo>
                    <a:pt x="1815845" y="4698"/>
                  </a:lnTo>
                  <a:close/>
                </a:path>
                <a:path w="1953895" h="1127760">
                  <a:moveTo>
                    <a:pt x="1845005" y="4698"/>
                  </a:moveTo>
                  <a:lnTo>
                    <a:pt x="1815845" y="4698"/>
                  </a:lnTo>
                  <a:lnTo>
                    <a:pt x="1815845" y="0"/>
                  </a:lnTo>
                  <a:lnTo>
                    <a:pt x="1845005" y="4698"/>
                  </a:lnTo>
                  <a:close/>
                </a:path>
                <a:path w="1953895" h="1127760">
                  <a:moveTo>
                    <a:pt x="1864201" y="1117981"/>
                  </a:moveTo>
                  <a:lnTo>
                    <a:pt x="1815845" y="1117981"/>
                  </a:lnTo>
                  <a:lnTo>
                    <a:pt x="1865711" y="1107906"/>
                  </a:lnTo>
                  <a:lnTo>
                    <a:pt x="1906444" y="1080436"/>
                  </a:lnTo>
                  <a:lnTo>
                    <a:pt x="1933914" y="1039703"/>
                  </a:lnTo>
                  <a:lnTo>
                    <a:pt x="1943988" y="989837"/>
                  </a:lnTo>
                  <a:lnTo>
                    <a:pt x="1943988" y="137667"/>
                  </a:lnTo>
                  <a:lnTo>
                    <a:pt x="1933914" y="87802"/>
                  </a:lnTo>
                  <a:lnTo>
                    <a:pt x="1906444" y="47069"/>
                  </a:lnTo>
                  <a:lnTo>
                    <a:pt x="1865711" y="19599"/>
                  </a:lnTo>
                  <a:lnTo>
                    <a:pt x="1815845" y="9525"/>
                  </a:lnTo>
                  <a:lnTo>
                    <a:pt x="1864232" y="9525"/>
                  </a:lnTo>
                  <a:lnTo>
                    <a:pt x="1897168" y="26550"/>
                  </a:lnTo>
                  <a:lnTo>
                    <a:pt x="1926963" y="56345"/>
                  </a:lnTo>
                  <a:lnTo>
                    <a:pt x="1946499" y="94138"/>
                  </a:lnTo>
                  <a:lnTo>
                    <a:pt x="1953513" y="137667"/>
                  </a:lnTo>
                  <a:lnTo>
                    <a:pt x="1953513" y="989837"/>
                  </a:lnTo>
                  <a:lnTo>
                    <a:pt x="1946474" y="1033367"/>
                  </a:lnTo>
                  <a:lnTo>
                    <a:pt x="1926908" y="1071160"/>
                  </a:lnTo>
                  <a:lnTo>
                    <a:pt x="1897097" y="1100955"/>
                  </a:lnTo>
                  <a:lnTo>
                    <a:pt x="1864201" y="1117981"/>
                  </a:lnTo>
                  <a:close/>
                </a:path>
              </a:pathLst>
            </a:custGeom>
            <a:solidFill>
              <a:srgbClr val="B6B6B6"/>
            </a:solidFill>
          </p:spPr>
          <p:txBody>
            <a:bodyPr wrap="square" lIns="0" tIns="0" rIns="0" bIns="0" rtlCol="0"/>
            <a:lstStyle/>
            <a:p>
              <a:endParaRPr/>
            </a:p>
          </p:txBody>
        </p:sp>
      </p:grpSp>
      <p:pic>
        <p:nvPicPr>
          <p:cNvPr id="13" name="object 13"/>
          <p:cNvPicPr/>
          <p:nvPr/>
        </p:nvPicPr>
        <p:blipFill>
          <a:blip r:embed="rId7" cstate="print"/>
          <a:stretch>
            <a:fillRect/>
          </a:stretch>
        </p:blipFill>
        <p:spPr>
          <a:xfrm>
            <a:off x="4954981" y="1994048"/>
            <a:ext cx="1943369" cy="1117978"/>
          </a:xfrm>
          <a:prstGeom prst="rect">
            <a:avLst/>
          </a:prstGeom>
        </p:spPr>
      </p:pic>
      <p:pic>
        <p:nvPicPr>
          <p:cNvPr id="14" name="object 14"/>
          <p:cNvPicPr/>
          <p:nvPr/>
        </p:nvPicPr>
        <p:blipFill>
          <a:blip r:embed="rId8" cstate="print"/>
          <a:stretch>
            <a:fillRect/>
          </a:stretch>
        </p:blipFill>
        <p:spPr>
          <a:xfrm>
            <a:off x="2742733" y="4525127"/>
            <a:ext cx="2066925" cy="1247774"/>
          </a:xfrm>
          <a:prstGeom prst="rect">
            <a:avLst/>
          </a:prstGeom>
        </p:spPr>
      </p:pic>
      <p:sp>
        <p:nvSpPr>
          <p:cNvPr id="15" name="object 15"/>
          <p:cNvSpPr/>
          <p:nvPr/>
        </p:nvSpPr>
        <p:spPr>
          <a:xfrm>
            <a:off x="4950238" y="1989296"/>
            <a:ext cx="1953895" cy="1127760"/>
          </a:xfrm>
          <a:custGeom>
            <a:avLst/>
            <a:gdLst/>
            <a:ahLst/>
            <a:cxnLst/>
            <a:rect l="l" t="t" r="r" b="b"/>
            <a:pathLst>
              <a:path w="1953895" h="1127760">
                <a:moveTo>
                  <a:pt x="1815845" y="1127493"/>
                </a:moveTo>
                <a:lnTo>
                  <a:pt x="137667" y="1127493"/>
                </a:lnTo>
                <a:lnTo>
                  <a:pt x="94138" y="1120491"/>
                </a:lnTo>
                <a:lnTo>
                  <a:pt x="56345" y="1100955"/>
                </a:lnTo>
                <a:lnTo>
                  <a:pt x="26550" y="1071160"/>
                </a:lnTo>
                <a:lnTo>
                  <a:pt x="7014" y="1033367"/>
                </a:lnTo>
                <a:lnTo>
                  <a:pt x="0" y="989837"/>
                </a:lnTo>
                <a:lnTo>
                  <a:pt x="0" y="137668"/>
                </a:lnTo>
                <a:lnTo>
                  <a:pt x="7014" y="94138"/>
                </a:lnTo>
                <a:lnTo>
                  <a:pt x="26550" y="56345"/>
                </a:lnTo>
                <a:lnTo>
                  <a:pt x="56345" y="26550"/>
                </a:lnTo>
                <a:lnTo>
                  <a:pt x="94138" y="7014"/>
                </a:lnTo>
                <a:lnTo>
                  <a:pt x="137667" y="0"/>
                </a:lnTo>
                <a:lnTo>
                  <a:pt x="1815845" y="0"/>
                </a:lnTo>
                <a:lnTo>
                  <a:pt x="1859375" y="7014"/>
                </a:lnTo>
                <a:lnTo>
                  <a:pt x="1864232" y="9525"/>
                </a:lnTo>
                <a:lnTo>
                  <a:pt x="137667" y="9525"/>
                </a:lnTo>
                <a:lnTo>
                  <a:pt x="87802" y="19599"/>
                </a:lnTo>
                <a:lnTo>
                  <a:pt x="47069" y="47069"/>
                </a:lnTo>
                <a:lnTo>
                  <a:pt x="19599" y="87802"/>
                </a:lnTo>
                <a:lnTo>
                  <a:pt x="9525" y="137668"/>
                </a:lnTo>
                <a:lnTo>
                  <a:pt x="9525" y="989837"/>
                </a:lnTo>
                <a:lnTo>
                  <a:pt x="19599" y="1039703"/>
                </a:lnTo>
                <a:lnTo>
                  <a:pt x="47069" y="1080436"/>
                </a:lnTo>
                <a:lnTo>
                  <a:pt x="87802" y="1107906"/>
                </a:lnTo>
                <a:lnTo>
                  <a:pt x="137667" y="1117980"/>
                </a:lnTo>
                <a:lnTo>
                  <a:pt x="137667" y="1122680"/>
                </a:lnTo>
                <a:lnTo>
                  <a:pt x="1845741" y="1122680"/>
                </a:lnTo>
                <a:lnTo>
                  <a:pt x="1815845" y="1127493"/>
                </a:lnTo>
                <a:close/>
              </a:path>
              <a:path w="1953895" h="1127760">
                <a:moveTo>
                  <a:pt x="1845741" y="1122680"/>
                </a:moveTo>
                <a:lnTo>
                  <a:pt x="1815845" y="1122680"/>
                </a:lnTo>
                <a:lnTo>
                  <a:pt x="1815845" y="1117980"/>
                </a:lnTo>
                <a:lnTo>
                  <a:pt x="1865711" y="1107906"/>
                </a:lnTo>
                <a:lnTo>
                  <a:pt x="1906444" y="1080436"/>
                </a:lnTo>
                <a:lnTo>
                  <a:pt x="1933914" y="1039703"/>
                </a:lnTo>
                <a:lnTo>
                  <a:pt x="1943988" y="989837"/>
                </a:lnTo>
                <a:lnTo>
                  <a:pt x="1943988" y="137668"/>
                </a:lnTo>
                <a:lnTo>
                  <a:pt x="1933914" y="87802"/>
                </a:lnTo>
                <a:lnTo>
                  <a:pt x="1906444" y="47069"/>
                </a:lnTo>
                <a:lnTo>
                  <a:pt x="1865711" y="19599"/>
                </a:lnTo>
                <a:lnTo>
                  <a:pt x="1815845" y="9525"/>
                </a:lnTo>
                <a:lnTo>
                  <a:pt x="1864232" y="9525"/>
                </a:lnTo>
                <a:lnTo>
                  <a:pt x="1897168" y="26550"/>
                </a:lnTo>
                <a:lnTo>
                  <a:pt x="1926963" y="56345"/>
                </a:lnTo>
                <a:lnTo>
                  <a:pt x="1946499" y="94138"/>
                </a:lnTo>
                <a:lnTo>
                  <a:pt x="1953513" y="137668"/>
                </a:lnTo>
                <a:lnTo>
                  <a:pt x="1953513" y="989837"/>
                </a:lnTo>
                <a:lnTo>
                  <a:pt x="1946474" y="1033367"/>
                </a:lnTo>
                <a:lnTo>
                  <a:pt x="1926908" y="1071160"/>
                </a:lnTo>
                <a:lnTo>
                  <a:pt x="1897097" y="1100955"/>
                </a:lnTo>
                <a:lnTo>
                  <a:pt x="1859299" y="1120491"/>
                </a:lnTo>
                <a:lnTo>
                  <a:pt x="1845741" y="1122680"/>
                </a:lnTo>
                <a:close/>
              </a:path>
              <a:path w="1953895" h="1127760">
                <a:moveTo>
                  <a:pt x="1815845" y="1122680"/>
                </a:moveTo>
                <a:lnTo>
                  <a:pt x="137667" y="1122680"/>
                </a:lnTo>
                <a:lnTo>
                  <a:pt x="137667" y="1117980"/>
                </a:lnTo>
                <a:lnTo>
                  <a:pt x="1815845" y="1117980"/>
                </a:lnTo>
                <a:lnTo>
                  <a:pt x="1815845" y="1122680"/>
                </a:lnTo>
                <a:close/>
              </a:path>
            </a:pathLst>
          </a:custGeom>
          <a:solidFill>
            <a:srgbClr val="B6B6B6"/>
          </a:solidFill>
        </p:spPr>
        <p:txBody>
          <a:bodyPr wrap="square" lIns="0" tIns="0" rIns="0" bIns="0" rtlCol="0"/>
          <a:lstStyle/>
          <a:p>
            <a:endParaRPr/>
          </a:p>
        </p:txBody>
      </p:sp>
      <p:grpSp>
        <p:nvGrpSpPr>
          <p:cNvPr id="16" name="object 16"/>
          <p:cNvGrpSpPr/>
          <p:nvPr/>
        </p:nvGrpSpPr>
        <p:grpSpPr>
          <a:xfrm>
            <a:off x="2801479" y="4583864"/>
            <a:ext cx="1974214" cy="1127760"/>
            <a:chOff x="2801479" y="4583864"/>
            <a:chExt cx="1974214" cy="1127760"/>
          </a:xfrm>
        </p:grpSpPr>
        <p:pic>
          <p:nvPicPr>
            <p:cNvPr id="17" name="object 17"/>
            <p:cNvPicPr/>
            <p:nvPr/>
          </p:nvPicPr>
          <p:blipFill>
            <a:blip r:embed="rId9" cstate="print"/>
            <a:stretch>
              <a:fillRect/>
            </a:stretch>
          </p:blipFill>
          <p:spPr>
            <a:xfrm>
              <a:off x="2806226" y="4588621"/>
              <a:ext cx="1945328" cy="1116278"/>
            </a:xfrm>
            <a:prstGeom prst="rect">
              <a:avLst/>
            </a:prstGeom>
          </p:spPr>
        </p:pic>
        <p:pic>
          <p:nvPicPr>
            <p:cNvPr id="18" name="object 18"/>
            <p:cNvPicPr/>
            <p:nvPr/>
          </p:nvPicPr>
          <p:blipFill>
            <a:blip r:embed="rId10" cstate="print"/>
            <a:stretch>
              <a:fillRect/>
            </a:stretch>
          </p:blipFill>
          <p:spPr>
            <a:xfrm>
              <a:off x="3780005" y="4588621"/>
              <a:ext cx="970216" cy="1117949"/>
            </a:xfrm>
            <a:prstGeom prst="rect">
              <a:avLst/>
            </a:prstGeom>
          </p:spPr>
        </p:pic>
        <p:sp>
          <p:nvSpPr>
            <p:cNvPr id="19" name="object 19"/>
            <p:cNvSpPr/>
            <p:nvPr/>
          </p:nvSpPr>
          <p:spPr>
            <a:xfrm>
              <a:off x="2801479" y="4583864"/>
              <a:ext cx="1953895" cy="1127760"/>
            </a:xfrm>
            <a:custGeom>
              <a:avLst/>
              <a:gdLst/>
              <a:ahLst/>
              <a:cxnLst/>
              <a:rect l="l" t="t" r="r" b="b"/>
              <a:pathLst>
                <a:path w="1953895" h="1127760">
                  <a:moveTo>
                    <a:pt x="1815841" y="1127503"/>
                  </a:moveTo>
                  <a:lnTo>
                    <a:pt x="137540" y="1127503"/>
                  </a:lnTo>
                  <a:lnTo>
                    <a:pt x="94073" y="1120488"/>
                  </a:lnTo>
                  <a:lnTo>
                    <a:pt x="56317" y="1100953"/>
                  </a:lnTo>
                  <a:lnTo>
                    <a:pt x="26541" y="1071157"/>
                  </a:lnTo>
                  <a:lnTo>
                    <a:pt x="7013" y="1033364"/>
                  </a:lnTo>
                  <a:lnTo>
                    <a:pt x="0" y="989835"/>
                  </a:lnTo>
                  <a:lnTo>
                    <a:pt x="0" y="137692"/>
                  </a:lnTo>
                  <a:lnTo>
                    <a:pt x="7014" y="94138"/>
                  </a:lnTo>
                  <a:lnTo>
                    <a:pt x="26550" y="56345"/>
                  </a:lnTo>
                  <a:lnTo>
                    <a:pt x="56345" y="26550"/>
                  </a:lnTo>
                  <a:lnTo>
                    <a:pt x="94138" y="7014"/>
                  </a:lnTo>
                  <a:lnTo>
                    <a:pt x="137667" y="0"/>
                  </a:lnTo>
                  <a:lnTo>
                    <a:pt x="1815841" y="0"/>
                  </a:lnTo>
                  <a:lnTo>
                    <a:pt x="1859370" y="7014"/>
                  </a:lnTo>
                  <a:lnTo>
                    <a:pt x="1864227" y="9524"/>
                  </a:lnTo>
                  <a:lnTo>
                    <a:pt x="137667" y="9524"/>
                  </a:lnTo>
                  <a:lnTo>
                    <a:pt x="87802" y="19599"/>
                  </a:lnTo>
                  <a:lnTo>
                    <a:pt x="47069" y="47069"/>
                  </a:lnTo>
                  <a:lnTo>
                    <a:pt x="19599" y="87802"/>
                  </a:lnTo>
                  <a:lnTo>
                    <a:pt x="9520" y="137692"/>
                  </a:lnTo>
                  <a:lnTo>
                    <a:pt x="9398" y="989835"/>
                  </a:lnTo>
                  <a:lnTo>
                    <a:pt x="19472" y="1039700"/>
                  </a:lnTo>
                  <a:lnTo>
                    <a:pt x="46942" y="1080433"/>
                  </a:lnTo>
                  <a:lnTo>
                    <a:pt x="87675" y="1107903"/>
                  </a:lnTo>
                  <a:lnTo>
                    <a:pt x="137540" y="1117978"/>
                  </a:lnTo>
                  <a:lnTo>
                    <a:pt x="137540" y="1122677"/>
                  </a:lnTo>
                  <a:lnTo>
                    <a:pt x="1845739" y="1122677"/>
                  </a:lnTo>
                  <a:lnTo>
                    <a:pt x="1815841" y="1127503"/>
                  </a:lnTo>
                  <a:close/>
                </a:path>
                <a:path w="1953895" h="1127760">
                  <a:moveTo>
                    <a:pt x="1845739" y="1122677"/>
                  </a:moveTo>
                  <a:lnTo>
                    <a:pt x="1815841" y="1122677"/>
                  </a:lnTo>
                  <a:lnTo>
                    <a:pt x="1815841" y="1117978"/>
                  </a:lnTo>
                  <a:lnTo>
                    <a:pt x="1865706" y="1107903"/>
                  </a:lnTo>
                  <a:lnTo>
                    <a:pt x="1906439" y="1080433"/>
                  </a:lnTo>
                  <a:lnTo>
                    <a:pt x="1933909" y="1039700"/>
                  </a:lnTo>
                  <a:lnTo>
                    <a:pt x="1943984" y="989835"/>
                  </a:lnTo>
                  <a:lnTo>
                    <a:pt x="1943984" y="137692"/>
                  </a:lnTo>
                  <a:lnTo>
                    <a:pt x="1933909" y="87802"/>
                  </a:lnTo>
                  <a:lnTo>
                    <a:pt x="1906439" y="47069"/>
                  </a:lnTo>
                  <a:lnTo>
                    <a:pt x="1865706" y="19599"/>
                  </a:lnTo>
                  <a:lnTo>
                    <a:pt x="1815841" y="9524"/>
                  </a:lnTo>
                  <a:lnTo>
                    <a:pt x="1864227" y="9524"/>
                  </a:lnTo>
                  <a:lnTo>
                    <a:pt x="1897163" y="26550"/>
                  </a:lnTo>
                  <a:lnTo>
                    <a:pt x="1926958" y="56345"/>
                  </a:lnTo>
                  <a:lnTo>
                    <a:pt x="1946494" y="94138"/>
                  </a:lnTo>
                  <a:lnTo>
                    <a:pt x="1953508" y="137692"/>
                  </a:lnTo>
                  <a:lnTo>
                    <a:pt x="1953508" y="989835"/>
                  </a:lnTo>
                  <a:lnTo>
                    <a:pt x="1946469" y="1033364"/>
                  </a:lnTo>
                  <a:lnTo>
                    <a:pt x="1926903" y="1071157"/>
                  </a:lnTo>
                  <a:lnTo>
                    <a:pt x="1897092" y="1100953"/>
                  </a:lnTo>
                  <a:lnTo>
                    <a:pt x="1859295" y="1120488"/>
                  </a:lnTo>
                  <a:lnTo>
                    <a:pt x="1845739" y="1122677"/>
                  </a:lnTo>
                  <a:close/>
                </a:path>
                <a:path w="1953895" h="1127760">
                  <a:moveTo>
                    <a:pt x="1815841" y="1122677"/>
                  </a:moveTo>
                  <a:lnTo>
                    <a:pt x="137540" y="1122677"/>
                  </a:lnTo>
                  <a:lnTo>
                    <a:pt x="137540" y="1117978"/>
                  </a:lnTo>
                  <a:lnTo>
                    <a:pt x="1815841" y="1117978"/>
                  </a:lnTo>
                  <a:lnTo>
                    <a:pt x="1815841" y="1122677"/>
                  </a:lnTo>
                  <a:close/>
                </a:path>
              </a:pathLst>
            </a:custGeom>
            <a:solidFill>
              <a:srgbClr val="B6B6B6"/>
            </a:solidFill>
          </p:spPr>
          <p:txBody>
            <a:bodyPr wrap="square" lIns="0" tIns="0" rIns="0" bIns="0" rtlCol="0"/>
            <a:lstStyle/>
            <a:p>
              <a:endParaRPr/>
            </a:p>
          </p:txBody>
        </p:sp>
        <p:sp>
          <p:nvSpPr>
            <p:cNvPr id="20" name="object 20"/>
            <p:cNvSpPr/>
            <p:nvPr/>
          </p:nvSpPr>
          <p:spPr>
            <a:xfrm>
              <a:off x="3162401" y="4640515"/>
              <a:ext cx="1235710" cy="139700"/>
            </a:xfrm>
            <a:custGeom>
              <a:avLst/>
              <a:gdLst/>
              <a:ahLst/>
              <a:cxnLst/>
              <a:rect l="l" t="t" r="r" b="b"/>
              <a:pathLst>
                <a:path w="1235710" h="139700">
                  <a:moveTo>
                    <a:pt x="272542" y="69596"/>
                  </a:moveTo>
                  <a:lnTo>
                    <a:pt x="261848" y="42532"/>
                  </a:lnTo>
                  <a:lnTo>
                    <a:pt x="232651" y="20408"/>
                  </a:lnTo>
                  <a:lnTo>
                    <a:pt x="189344" y="5473"/>
                  </a:lnTo>
                  <a:lnTo>
                    <a:pt x="136271" y="0"/>
                  </a:lnTo>
                  <a:lnTo>
                    <a:pt x="83210" y="5473"/>
                  </a:lnTo>
                  <a:lnTo>
                    <a:pt x="39903" y="20408"/>
                  </a:lnTo>
                  <a:lnTo>
                    <a:pt x="10706" y="42532"/>
                  </a:lnTo>
                  <a:lnTo>
                    <a:pt x="0" y="69596"/>
                  </a:lnTo>
                  <a:lnTo>
                    <a:pt x="10782" y="96697"/>
                  </a:lnTo>
                  <a:lnTo>
                    <a:pt x="40043" y="118821"/>
                  </a:lnTo>
                  <a:lnTo>
                    <a:pt x="83388" y="133731"/>
                  </a:lnTo>
                  <a:lnTo>
                    <a:pt x="136271" y="139192"/>
                  </a:lnTo>
                  <a:lnTo>
                    <a:pt x="189344" y="133731"/>
                  </a:lnTo>
                  <a:lnTo>
                    <a:pt x="232651" y="118821"/>
                  </a:lnTo>
                  <a:lnTo>
                    <a:pt x="261848" y="96697"/>
                  </a:lnTo>
                  <a:lnTo>
                    <a:pt x="272542" y="69596"/>
                  </a:lnTo>
                  <a:close/>
                </a:path>
                <a:path w="1235710" h="139700">
                  <a:moveTo>
                    <a:pt x="1235202" y="69596"/>
                  </a:moveTo>
                  <a:lnTo>
                    <a:pt x="1224495" y="42532"/>
                  </a:lnTo>
                  <a:lnTo>
                    <a:pt x="1195311" y="20408"/>
                  </a:lnTo>
                  <a:lnTo>
                    <a:pt x="1151991" y="5473"/>
                  </a:lnTo>
                  <a:lnTo>
                    <a:pt x="1098931" y="0"/>
                  </a:lnTo>
                  <a:lnTo>
                    <a:pt x="1045870" y="5473"/>
                  </a:lnTo>
                  <a:lnTo>
                    <a:pt x="1002550" y="20408"/>
                  </a:lnTo>
                  <a:lnTo>
                    <a:pt x="973366" y="42532"/>
                  </a:lnTo>
                  <a:lnTo>
                    <a:pt x="962660" y="69596"/>
                  </a:lnTo>
                  <a:lnTo>
                    <a:pt x="973429" y="96697"/>
                  </a:lnTo>
                  <a:lnTo>
                    <a:pt x="1002690" y="118821"/>
                  </a:lnTo>
                  <a:lnTo>
                    <a:pt x="1046048" y="133731"/>
                  </a:lnTo>
                  <a:lnTo>
                    <a:pt x="1098931" y="139192"/>
                  </a:lnTo>
                  <a:lnTo>
                    <a:pt x="1151991" y="133731"/>
                  </a:lnTo>
                  <a:lnTo>
                    <a:pt x="1195311" y="118821"/>
                  </a:lnTo>
                  <a:lnTo>
                    <a:pt x="1224495" y="96697"/>
                  </a:lnTo>
                  <a:lnTo>
                    <a:pt x="1235202" y="69596"/>
                  </a:lnTo>
                  <a:close/>
                </a:path>
              </a:pathLst>
            </a:custGeom>
            <a:solidFill>
              <a:srgbClr val="2E72B9"/>
            </a:solidFill>
          </p:spPr>
          <p:txBody>
            <a:bodyPr wrap="square" lIns="0" tIns="0" rIns="0" bIns="0" rtlCol="0"/>
            <a:lstStyle/>
            <a:p>
              <a:endParaRPr/>
            </a:p>
          </p:txBody>
        </p:sp>
        <p:sp>
          <p:nvSpPr>
            <p:cNvPr id="21" name="object 21"/>
            <p:cNvSpPr/>
            <p:nvPr/>
          </p:nvSpPr>
          <p:spPr>
            <a:xfrm>
              <a:off x="3316211" y="4980875"/>
              <a:ext cx="1459230" cy="485775"/>
            </a:xfrm>
            <a:custGeom>
              <a:avLst/>
              <a:gdLst/>
              <a:ahLst/>
              <a:cxnLst/>
              <a:rect l="l" t="t" r="r" b="b"/>
              <a:pathLst>
                <a:path w="1459229" h="485775">
                  <a:moveTo>
                    <a:pt x="474586" y="248285"/>
                  </a:moveTo>
                  <a:lnTo>
                    <a:pt x="469773" y="200456"/>
                  </a:lnTo>
                  <a:lnTo>
                    <a:pt x="457695" y="161531"/>
                  </a:lnTo>
                  <a:lnTo>
                    <a:pt x="457695" y="248285"/>
                  </a:lnTo>
                  <a:lnTo>
                    <a:pt x="453224" y="292684"/>
                  </a:lnTo>
                  <a:lnTo>
                    <a:pt x="440385" y="334035"/>
                  </a:lnTo>
                  <a:lnTo>
                    <a:pt x="420065" y="371462"/>
                  </a:lnTo>
                  <a:lnTo>
                    <a:pt x="393153" y="404075"/>
                  </a:lnTo>
                  <a:lnTo>
                    <a:pt x="360540" y="430987"/>
                  </a:lnTo>
                  <a:lnTo>
                    <a:pt x="323113" y="451307"/>
                  </a:lnTo>
                  <a:lnTo>
                    <a:pt x="281749" y="464146"/>
                  </a:lnTo>
                  <a:lnTo>
                    <a:pt x="237350" y="468630"/>
                  </a:lnTo>
                  <a:lnTo>
                    <a:pt x="192951" y="464146"/>
                  </a:lnTo>
                  <a:lnTo>
                    <a:pt x="151599" y="451307"/>
                  </a:lnTo>
                  <a:lnTo>
                    <a:pt x="114173" y="430987"/>
                  </a:lnTo>
                  <a:lnTo>
                    <a:pt x="81559" y="404075"/>
                  </a:lnTo>
                  <a:lnTo>
                    <a:pt x="54648" y="371462"/>
                  </a:lnTo>
                  <a:lnTo>
                    <a:pt x="34328" y="334035"/>
                  </a:lnTo>
                  <a:lnTo>
                    <a:pt x="21488" y="292684"/>
                  </a:lnTo>
                  <a:lnTo>
                    <a:pt x="17005" y="248285"/>
                  </a:lnTo>
                  <a:lnTo>
                    <a:pt x="21488" y="203885"/>
                  </a:lnTo>
                  <a:lnTo>
                    <a:pt x="34328" y="162521"/>
                  </a:lnTo>
                  <a:lnTo>
                    <a:pt x="54648" y="125095"/>
                  </a:lnTo>
                  <a:lnTo>
                    <a:pt x="81559" y="92481"/>
                  </a:lnTo>
                  <a:lnTo>
                    <a:pt x="114173" y="65570"/>
                  </a:lnTo>
                  <a:lnTo>
                    <a:pt x="151599" y="45250"/>
                  </a:lnTo>
                  <a:lnTo>
                    <a:pt x="192951" y="32410"/>
                  </a:lnTo>
                  <a:lnTo>
                    <a:pt x="237350" y="27940"/>
                  </a:lnTo>
                  <a:lnTo>
                    <a:pt x="281749" y="32410"/>
                  </a:lnTo>
                  <a:lnTo>
                    <a:pt x="323113" y="45250"/>
                  </a:lnTo>
                  <a:lnTo>
                    <a:pt x="360540" y="65570"/>
                  </a:lnTo>
                  <a:lnTo>
                    <a:pt x="393153" y="92481"/>
                  </a:lnTo>
                  <a:lnTo>
                    <a:pt x="420065" y="125095"/>
                  </a:lnTo>
                  <a:lnTo>
                    <a:pt x="440385" y="162521"/>
                  </a:lnTo>
                  <a:lnTo>
                    <a:pt x="453224" y="203885"/>
                  </a:lnTo>
                  <a:lnTo>
                    <a:pt x="457695" y="248285"/>
                  </a:lnTo>
                  <a:lnTo>
                    <a:pt x="457695" y="161531"/>
                  </a:lnTo>
                  <a:lnTo>
                    <a:pt x="434086" y="115620"/>
                  </a:lnTo>
                  <a:lnTo>
                    <a:pt x="405117" y="80518"/>
                  </a:lnTo>
                  <a:lnTo>
                    <a:pt x="370014" y="51549"/>
                  </a:lnTo>
                  <a:lnTo>
                    <a:pt x="329717" y="29679"/>
                  </a:lnTo>
                  <a:lnTo>
                    <a:pt x="324091" y="27940"/>
                  </a:lnTo>
                  <a:lnTo>
                    <a:pt x="297078" y="19558"/>
                  </a:lnTo>
                  <a:lnTo>
                    <a:pt x="285178" y="15862"/>
                  </a:lnTo>
                  <a:lnTo>
                    <a:pt x="237350" y="11049"/>
                  </a:lnTo>
                  <a:lnTo>
                    <a:pt x="189534" y="15862"/>
                  </a:lnTo>
                  <a:lnTo>
                    <a:pt x="144995" y="29679"/>
                  </a:lnTo>
                  <a:lnTo>
                    <a:pt x="104698" y="51549"/>
                  </a:lnTo>
                  <a:lnTo>
                    <a:pt x="69583" y="80518"/>
                  </a:lnTo>
                  <a:lnTo>
                    <a:pt x="40627" y="115620"/>
                  </a:lnTo>
                  <a:lnTo>
                    <a:pt x="18757" y="155917"/>
                  </a:lnTo>
                  <a:lnTo>
                    <a:pt x="4940" y="200456"/>
                  </a:lnTo>
                  <a:lnTo>
                    <a:pt x="0" y="248285"/>
                  </a:lnTo>
                  <a:lnTo>
                    <a:pt x="4953" y="296100"/>
                  </a:lnTo>
                  <a:lnTo>
                    <a:pt x="18783" y="340639"/>
                  </a:lnTo>
                  <a:lnTo>
                    <a:pt x="40665" y="380936"/>
                  </a:lnTo>
                  <a:lnTo>
                    <a:pt x="69646" y="416052"/>
                  </a:lnTo>
                  <a:lnTo>
                    <a:pt x="104762" y="445008"/>
                  </a:lnTo>
                  <a:lnTo>
                    <a:pt x="145046" y="466877"/>
                  </a:lnTo>
                  <a:lnTo>
                    <a:pt x="189585" y="480695"/>
                  </a:lnTo>
                  <a:lnTo>
                    <a:pt x="237350" y="485521"/>
                  </a:lnTo>
                  <a:lnTo>
                    <a:pt x="285178" y="480695"/>
                  </a:lnTo>
                  <a:lnTo>
                    <a:pt x="324091" y="468630"/>
                  </a:lnTo>
                  <a:lnTo>
                    <a:pt x="370014" y="445008"/>
                  </a:lnTo>
                  <a:lnTo>
                    <a:pt x="405117" y="416052"/>
                  </a:lnTo>
                  <a:lnTo>
                    <a:pt x="434086" y="380936"/>
                  </a:lnTo>
                  <a:lnTo>
                    <a:pt x="455955" y="340639"/>
                  </a:lnTo>
                  <a:lnTo>
                    <a:pt x="469773" y="296100"/>
                  </a:lnTo>
                  <a:lnTo>
                    <a:pt x="474586" y="248285"/>
                  </a:lnTo>
                  <a:close/>
                </a:path>
                <a:path w="1459229" h="485775">
                  <a:moveTo>
                    <a:pt x="1459217" y="237236"/>
                  </a:moveTo>
                  <a:lnTo>
                    <a:pt x="1454404" y="189407"/>
                  </a:lnTo>
                  <a:lnTo>
                    <a:pt x="1442326" y="150482"/>
                  </a:lnTo>
                  <a:lnTo>
                    <a:pt x="1442326" y="237236"/>
                  </a:lnTo>
                  <a:lnTo>
                    <a:pt x="1437843" y="281673"/>
                  </a:lnTo>
                  <a:lnTo>
                    <a:pt x="1424978" y="323037"/>
                  </a:lnTo>
                  <a:lnTo>
                    <a:pt x="1404645" y="360476"/>
                  </a:lnTo>
                  <a:lnTo>
                    <a:pt x="1377721" y="393077"/>
                  </a:lnTo>
                  <a:lnTo>
                    <a:pt x="1345107" y="419976"/>
                  </a:lnTo>
                  <a:lnTo>
                    <a:pt x="1307680" y="440270"/>
                  </a:lnTo>
                  <a:lnTo>
                    <a:pt x="1266329" y="453097"/>
                  </a:lnTo>
                  <a:lnTo>
                    <a:pt x="1221981" y="457581"/>
                  </a:lnTo>
                  <a:lnTo>
                    <a:pt x="1177582" y="453097"/>
                  </a:lnTo>
                  <a:lnTo>
                    <a:pt x="1136230" y="440270"/>
                  </a:lnTo>
                  <a:lnTo>
                    <a:pt x="1098804" y="419976"/>
                  </a:lnTo>
                  <a:lnTo>
                    <a:pt x="1066190" y="393077"/>
                  </a:lnTo>
                  <a:lnTo>
                    <a:pt x="1039279" y="360476"/>
                  </a:lnTo>
                  <a:lnTo>
                    <a:pt x="1018959" y="323037"/>
                  </a:lnTo>
                  <a:lnTo>
                    <a:pt x="1006119" y="281673"/>
                  </a:lnTo>
                  <a:lnTo>
                    <a:pt x="1001636" y="237236"/>
                  </a:lnTo>
                  <a:lnTo>
                    <a:pt x="1006106" y="192836"/>
                  </a:lnTo>
                  <a:lnTo>
                    <a:pt x="1018946" y="151472"/>
                  </a:lnTo>
                  <a:lnTo>
                    <a:pt x="1039241" y="114046"/>
                  </a:lnTo>
                  <a:lnTo>
                    <a:pt x="1066152" y="81432"/>
                  </a:lnTo>
                  <a:lnTo>
                    <a:pt x="1098753" y="54521"/>
                  </a:lnTo>
                  <a:lnTo>
                    <a:pt x="1136192" y="34201"/>
                  </a:lnTo>
                  <a:lnTo>
                    <a:pt x="1177569" y="21361"/>
                  </a:lnTo>
                  <a:lnTo>
                    <a:pt x="1221981" y="16891"/>
                  </a:lnTo>
                  <a:lnTo>
                    <a:pt x="1266380" y="21361"/>
                  </a:lnTo>
                  <a:lnTo>
                    <a:pt x="1307744" y="34201"/>
                  </a:lnTo>
                  <a:lnTo>
                    <a:pt x="1345171" y="54521"/>
                  </a:lnTo>
                  <a:lnTo>
                    <a:pt x="1377784" y="81432"/>
                  </a:lnTo>
                  <a:lnTo>
                    <a:pt x="1404683" y="114046"/>
                  </a:lnTo>
                  <a:lnTo>
                    <a:pt x="1425003" y="151472"/>
                  </a:lnTo>
                  <a:lnTo>
                    <a:pt x="1437843" y="192836"/>
                  </a:lnTo>
                  <a:lnTo>
                    <a:pt x="1442326" y="237236"/>
                  </a:lnTo>
                  <a:lnTo>
                    <a:pt x="1442326" y="150482"/>
                  </a:lnTo>
                  <a:lnTo>
                    <a:pt x="1418717" y="104571"/>
                  </a:lnTo>
                  <a:lnTo>
                    <a:pt x="1389748" y="69469"/>
                  </a:lnTo>
                  <a:lnTo>
                    <a:pt x="1354645" y="40500"/>
                  </a:lnTo>
                  <a:lnTo>
                    <a:pt x="1314348" y="18630"/>
                  </a:lnTo>
                  <a:lnTo>
                    <a:pt x="1308722" y="16891"/>
                  </a:lnTo>
                  <a:lnTo>
                    <a:pt x="1281696" y="8509"/>
                  </a:lnTo>
                  <a:lnTo>
                    <a:pt x="1269809" y="4813"/>
                  </a:lnTo>
                  <a:lnTo>
                    <a:pt x="1221981" y="0"/>
                  </a:lnTo>
                  <a:lnTo>
                    <a:pt x="1174165" y="4813"/>
                  </a:lnTo>
                  <a:lnTo>
                    <a:pt x="1129626" y="18630"/>
                  </a:lnTo>
                  <a:lnTo>
                    <a:pt x="1089329" y="40500"/>
                  </a:lnTo>
                  <a:lnTo>
                    <a:pt x="1054214" y="69469"/>
                  </a:lnTo>
                  <a:lnTo>
                    <a:pt x="1025258" y="104571"/>
                  </a:lnTo>
                  <a:lnTo>
                    <a:pt x="1003388" y="144868"/>
                  </a:lnTo>
                  <a:lnTo>
                    <a:pt x="989571" y="189407"/>
                  </a:lnTo>
                  <a:lnTo>
                    <a:pt x="984745" y="237236"/>
                  </a:lnTo>
                  <a:lnTo>
                    <a:pt x="989571" y="285051"/>
                  </a:lnTo>
                  <a:lnTo>
                    <a:pt x="1003388" y="329590"/>
                  </a:lnTo>
                  <a:lnTo>
                    <a:pt x="1025258" y="369887"/>
                  </a:lnTo>
                  <a:lnTo>
                    <a:pt x="1054214" y="405003"/>
                  </a:lnTo>
                  <a:lnTo>
                    <a:pt x="1089329" y="433959"/>
                  </a:lnTo>
                  <a:lnTo>
                    <a:pt x="1129626" y="455828"/>
                  </a:lnTo>
                  <a:lnTo>
                    <a:pt x="1174165" y="469646"/>
                  </a:lnTo>
                  <a:lnTo>
                    <a:pt x="1221981" y="474472"/>
                  </a:lnTo>
                  <a:lnTo>
                    <a:pt x="1269809" y="469646"/>
                  </a:lnTo>
                  <a:lnTo>
                    <a:pt x="1308709" y="457581"/>
                  </a:lnTo>
                  <a:lnTo>
                    <a:pt x="1354645" y="433959"/>
                  </a:lnTo>
                  <a:lnTo>
                    <a:pt x="1389748" y="405003"/>
                  </a:lnTo>
                  <a:lnTo>
                    <a:pt x="1418717" y="369887"/>
                  </a:lnTo>
                  <a:lnTo>
                    <a:pt x="1440586" y="329590"/>
                  </a:lnTo>
                  <a:lnTo>
                    <a:pt x="1454404" y="285051"/>
                  </a:lnTo>
                  <a:lnTo>
                    <a:pt x="1459217" y="237236"/>
                  </a:lnTo>
                  <a:close/>
                </a:path>
              </a:pathLst>
            </a:custGeom>
            <a:solidFill>
              <a:srgbClr val="FFFFFF"/>
            </a:solidFill>
          </p:spPr>
          <p:txBody>
            <a:bodyPr wrap="square" lIns="0" tIns="0" rIns="0" bIns="0" rtlCol="0"/>
            <a:lstStyle/>
            <a:p>
              <a:endParaRPr/>
            </a:p>
          </p:txBody>
        </p:sp>
      </p:grpSp>
      <p:sp>
        <p:nvSpPr>
          <p:cNvPr id="22" name="object 2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75" dirty="0"/>
              <a:t>Rendimiento</a:t>
            </a:r>
            <a:r>
              <a:rPr spc="-80" dirty="0"/>
              <a:t> </a:t>
            </a:r>
            <a:r>
              <a:rPr spc="-65" dirty="0"/>
              <a:t>de</a:t>
            </a:r>
            <a:r>
              <a:rPr spc="-80" dirty="0"/>
              <a:t> </a:t>
            </a:r>
            <a:r>
              <a:rPr spc="-55" dirty="0"/>
              <a:t>Escaneo</a:t>
            </a:r>
            <a:r>
              <a:rPr spc="-80" dirty="0"/>
              <a:t> </a:t>
            </a:r>
            <a:r>
              <a:rPr spc="-30" dirty="0"/>
              <a:t>Sobresaliente</a:t>
            </a:r>
          </a:p>
        </p:txBody>
      </p:sp>
      <p:sp>
        <p:nvSpPr>
          <p:cNvPr id="23" name="object 23"/>
          <p:cNvSpPr txBox="1"/>
          <p:nvPr/>
        </p:nvSpPr>
        <p:spPr>
          <a:xfrm>
            <a:off x="597500" y="1019241"/>
            <a:ext cx="6069330" cy="398780"/>
          </a:xfrm>
          <a:prstGeom prst="rect">
            <a:avLst/>
          </a:prstGeom>
        </p:spPr>
        <p:txBody>
          <a:bodyPr vert="horz" wrap="square" lIns="0" tIns="5080" rIns="0" bIns="0" rtlCol="0">
            <a:spAutoFit/>
          </a:bodyPr>
          <a:lstStyle/>
          <a:p>
            <a:pPr marL="12700" marR="5080">
              <a:lnSpc>
                <a:spcPct val="104200"/>
              </a:lnSpc>
              <a:spcBef>
                <a:spcPts val="40"/>
              </a:spcBef>
            </a:pPr>
            <a:r>
              <a:rPr sz="1200" b="1" dirty="0">
                <a:solidFill>
                  <a:srgbClr val="2E72B9"/>
                </a:solidFill>
                <a:latin typeface="Tahoma"/>
                <a:cs typeface="Tahoma"/>
              </a:rPr>
              <a:t>El</a:t>
            </a:r>
            <a:r>
              <a:rPr sz="1200" b="1" spc="-50" dirty="0">
                <a:solidFill>
                  <a:srgbClr val="2E72B9"/>
                </a:solidFill>
                <a:latin typeface="Tahoma"/>
                <a:cs typeface="Tahoma"/>
              </a:rPr>
              <a:t> </a:t>
            </a:r>
            <a:r>
              <a:rPr sz="1200" b="1" spc="-40" dirty="0">
                <a:solidFill>
                  <a:srgbClr val="2E72B9"/>
                </a:solidFill>
                <a:latin typeface="Tahoma"/>
                <a:cs typeface="Tahoma"/>
              </a:rPr>
              <a:t>software</a:t>
            </a:r>
            <a:r>
              <a:rPr sz="1200" b="1" spc="-45" dirty="0">
                <a:solidFill>
                  <a:srgbClr val="2E72B9"/>
                </a:solidFill>
                <a:latin typeface="Tahoma"/>
                <a:cs typeface="Tahoma"/>
              </a:rPr>
              <a:t> </a:t>
            </a:r>
            <a:r>
              <a:rPr sz="1200" b="1" spc="-20" dirty="0">
                <a:solidFill>
                  <a:srgbClr val="2E72B9"/>
                </a:solidFill>
                <a:latin typeface="Tahoma"/>
                <a:cs typeface="Tahoma"/>
              </a:rPr>
              <a:t>del</a:t>
            </a:r>
            <a:r>
              <a:rPr sz="1200" b="1" spc="-45" dirty="0">
                <a:solidFill>
                  <a:srgbClr val="2E72B9"/>
                </a:solidFill>
                <a:latin typeface="Tahoma"/>
                <a:cs typeface="Tahoma"/>
              </a:rPr>
              <a:t> </a:t>
            </a:r>
            <a:r>
              <a:rPr sz="1200" b="1" spc="-30" dirty="0">
                <a:solidFill>
                  <a:srgbClr val="2E72B9"/>
                </a:solidFill>
                <a:latin typeface="Tahoma"/>
                <a:cs typeface="Tahoma"/>
              </a:rPr>
              <a:t>Aoralscan</a:t>
            </a:r>
            <a:r>
              <a:rPr sz="1200" b="1" spc="-45" dirty="0">
                <a:solidFill>
                  <a:srgbClr val="2E72B9"/>
                </a:solidFill>
                <a:latin typeface="Tahoma"/>
                <a:cs typeface="Tahoma"/>
              </a:rPr>
              <a:t> </a:t>
            </a:r>
            <a:r>
              <a:rPr sz="1200" b="1" spc="-25" dirty="0">
                <a:solidFill>
                  <a:srgbClr val="2E72B9"/>
                </a:solidFill>
                <a:latin typeface="Tahoma"/>
                <a:cs typeface="Tahoma"/>
              </a:rPr>
              <a:t>Elite</a:t>
            </a:r>
            <a:r>
              <a:rPr sz="1200" b="1" spc="-45" dirty="0">
                <a:solidFill>
                  <a:srgbClr val="2E72B9"/>
                </a:solidFill>
                <a:latin typeface="Tahoma"/>
                <a:cs typeface="Tahoma"/>
              </a:rPr>
              <a:t> </a:t>
            </a:r>
            <a:r>
              <a:rPr sz="1200" b="1" spc="-40" dirty="0">
                <a:solidFill>
                  <a:srgbClr val="2E72B9"/>
                </a:solidFill>
                <a:latin typeface="Tahoma"/>
                <a:cs typeface="Tahoma"/>
              </a:rPr>
              <a:t>cuenta</a:t>
            </a:r>
            <a:r>
              <a:rPr sz="1200" b="1" spc="-45" dirty="0">
                <a:solidFill>
                  <a:srgbClr val="2E72B9"/>
                </a:solidFill>
                <a:latin typeface="Tahoma"/>
                <a:cs typeface="Tahoma"/>
              </a:rPr>
              <a:t> </a:t>
            </a:r>
            <a:r>
              <a:rPr sz="1200" b="1" spc="-50" dirty="0">
                <a:solidFill>
                  <a:srgbClr val="2E72B9"/>
                </a:solidFill>
                <a:latin typeface="Tahoma"/>
                <a:cs typeface="Tahoma"/>
              </a:rPr>
              <a:t>con</a:t>
            </a:r>
            <a:r>
              <a:rPr sz="1200" b="1" spc="-45" dirty="0">
                <a:solidFill>
                  <a:srgbClr val="2E72B9"/>
                </a:solidFill>
                <a:latin typeface="Tahoma"/>
                <a:cs typeface="Tahoma"/>
              </a:rPr>
              <a:t> una </a:t>
            </a:r>
            <a:r>
              <a:rPr sz="1200" b="1" spc="-30" dirty="0">
                <a:solidFill>
                  <a:srgbClr val="2E72B9"/>
                </a:solidFill>
                <a:latin typeface="Tahoma"/>
                <a:cs typeface="Tahoma"/>
              </a:rPr>
              <a:t>amplia</a:t>
            </a:r>
            <a:r>
              <a:rPr sz="1200" b="1" spc="-45" dirty="0">
                <a:solidFill>
                  <a:srgbClr val="2E72B9"/>
                </a:solidFill>
                <a:latin typeface="Tahoma"/>
                <a:cs typeface="Tahoma"/>
              </a:rPr>
              <a:t> </a:t>
            </a:r>
            <a:r>
              <a:rPr sz="1200" b="1" spc="-65" dirty="0">
                <a:solidFill>
                  <a:srgbClr val="2E72B9"/>
                </a:solidFill>
                <a:latin typeface="Tahoma"/>
                <a:cs typeface="Tahoma"/>
              </a:rPr>
              <a:t>gama</a:t>
            </a:r>
            <a:r>
              <a:rPr sz="1200" b="1" spc="-45" dirty="0">
                <a:solidFill>
                  <a:srgbClr val="2E72B9"/>
                </a:solidFill>
                <a:latin typeface="Tahoma"/>
                <a:cs typeface="Tahoma"/>
              </a:rPr>
              <a:t> </a:t>
            </a:r>
            <a:r>
              <a:rPr sz="1200" b="1" spc="-35" dirty="0">
                <a:solidFill>
                  <a:srgbClr val="2E72B9"/>
                </a:solidFill>
                <a:latin typeface="Tahoma"/>
                <a:cs typeface="Tahoma"/>
              </a:rPr>
              <a:t>de</a:t>
            </a:r>
            <a:r>
              <a:rPr sz="1200" b="1" spc="-50" dirty="0">
                <a:solidFill>
                  <a:srgbClr val="2E72B9"/>
                </a:solidFill>
                <a:latin typeface="Tahoma"/>
                <a:cs typeface="Tahoma"/>
              </a:rPr>
              <a:t> </a:t>
            </a:r>
            <a:r>
              <a:rPr sz="1200" b="1" spc="-10" dirty="0">
                <a:solidFill>
                  <a:srgbClr val="2E72B9"/>
                </a:solidFill>
                <a:latin typeface="Tahoma"/>
                <a:cs typeface="Tahoma"/>
              </a:rPr>
              <a:t>herramientas </a:t>
            </a:r>
            <a:r>
              <a:rPr sz="1200" b="1" spc="-35" dirty="0">
                <a:solidFill>
                  <a:srgbClr val="2E72B9"/>
                </a:solidFill>
                <a:latin typeface="Tahoma"/>
                <a:cs typeface="Tahoma"/>
              </a:rPr>
              <a:t>avanzadas</a:t>
            </a:r>
            <a:r>
              <a:rPr sz="1200" b="1" spc="-30" dirty="0">
                <a:solidFill>
                  <a:srgbClr val="2E72B9"/>
                </a:solidFill>
                <a:latin typeface="Tahoma"/>
                <a:cs typeface="Tahoma"/>
              </a:rPr>
              <a:t> diseñadas </a:t>
            </a:r>
            <a:r>
              <a:rPr sz="1200" b="1" spc="-40" dirty="0">
                <a:solidFill>
                  <a:srgbClr val="2E72B9"/>
                </a:solidFill>
                <a:latin typeface="Tahoma"/>
                <a:cs typeface="Tahoma"/>
              </a:rPr>
              <a:t>para</a:t>
            </a:r>
            <a:r>
              <a:rPr sz="1200" b="1" spc="-30" dirty="0">
                <a:solidFill>
                  <a:srgbClr val="2E72B9"/>
                </a:solidFill>
                <a:latin typeface="Tahoma"/>
                <a:cs typeface="Tahoma"/>
              </a:rPr>
              <a:t> </a:t>
            </a:r>
            <a:r>
              <a:rPr sz="1200" b="1" spc="-40" dirty="0">
                <a:solidFill>
                  <a:srgbClr val="2E72B9"/>
                </a:solidFill>
                <a:latin typeface="Tahoma"/>
                <a:cs typeface="Tahoma"/>
              </a:rPr>
              <a:t>optimizar</a:t>
            </a:r>
            <a:r>
              <a:rPr sz="1200" b="1" spc="-30" dirty="0">
                <a:solidFill>
                  <a:srgbClr val="2E72B9"/>
                </a:solidFill>
                <a:latin typeface="Tahoma"/>
                <a:cs typeface="Tahoma"/>
              </a:rPr>
              <a:t> </a:t>
            </a:r>
            <a:r>
              <a:rPr sz="1200" b="1" spc="-20" dirty="0">
                <a:solidFill>
                  <a:srgbClr val="2E72B9"/>
                </a:solidFill>
                <a:latin typeface="Tahoma"/>
                <a:cs typeface="Tahoma"/>
              </a:rPr>
              <a:t>el</a:t>
            </a:r>
            <a:r>
              <a:rPr sz="1200" b="1" spc="-30" dirty="0">
                <a:solidFill>
                  <a:srgbClr val="2E72B9"/>
                </a:solidFill>
                <a:latin typeface="Tahoma"/>
                <a:cs typeface="Tahoma"/>
              </a:rPr>
              <a:t> </a:t>
            </a:r>
            <a:r>
              <a:rPr sz="1200" b="1" spc="-40" dirty="0">
                <a:solidFill>
                  <a:srgbClr val="2E72B9"/>
                </a:solidFill>
                <a:latin typeface="Tahoma"/>
                <a:cs typeface="Tahoma"/>
              </a:rPr>
              <a:t>proceso</a:t>
            </a:r>
            <a:r>
              <a:rPr sz="1200" b="1" spc="-30" dirty="0">
                <a:solidFill>
                  <a:srgbClr val="2E72B9"/>
                </a:solidFill>
                <a:latin typeface="Tahoma"/>
                <a:cs typeface="Tahoma"/>
              </a:rPr>
              <a:t> </a:t>
            </a:r>
            <a:r>
              <a:rPr sz="1200" b="1" spc="-35" dirty="0">
                <a:solidFill>
                  <a:srgbClr val="2E72B9"/>
                </a:solidFill>
                <a:latin typeface="Tahoma"/>
                <a:cs typeface="Tahoma"/>
              </a:rPr>
              <a:t>de</a:t>
            </a:r>
            <a:r>
              <a:rPr sz="1200" b="1" spc="-30" dirty="0">
                <a:solidFill>
                  <a:srgbClr val="2E72B9"/>
                </a:solidFill>
                <a:latin typeface="Tahoma"/>
                <a:cs typeface="Tahoma"/>
              </a:rPr>
              <a:t> </a:t>
            </a:r>
            <a:r>
              <a:rPr sz="1200" b="1" spc="-40" dirty="0">
                <a:solidFill>
                  <a:srgbClr val="2E72B9"/>
                </a:solidFill>
                <a:latin typeface="Tahoma"/>
                <a:cs typeface="Tahoma"/>
              </a:rPr>
              <a:t>escaneo</a:t>
            </a:r>
            <a:r>
              <a:rPr sz="1200" b="1" spc="-25" dirty="0">
                <a:solidFill>
                  <a:srgbClr val="2E72B9"/>
                </a:solidFill>
                <a:latin typeface="Tahoma"/>
                <a:cs typeface="Tahoma"/>
              </a:rPr>
              <a:t> </a:t>
            </a:r>
            <a:r>
              <a:rPr sz="1200" b="1" spc="-50" dirty="0">
                <a:solidFill>
                  <a:srgbClr val="2E72B9"/>
                </a:solidFill>
                <a:latin typeface="Tahoma"/>
                <a:cs typeface="Tahoma"/>
              </a:rPr>
              <a:t>y</a:t>
            </a:r>
            <a:r>
              <a:rPr sz="1200" b="1" spc="-30" dirty="0">
                <a:solidFill>
                  <a:srgbClr val="2E72B9"/>
                </a:solidFill>
                <a:latin typeface="Tahoma"/>
                <a:cs typeface="Tahoma"/>
              </a:rPr>
              <a:t> </a:t>
            </a:r>
            <a:r>
              <a:rPr sz="1200" b="1" spc="-50" dirty="0">
                <a:solidFill>
                  <a:srgbClr val="2E72B9"/>
                </a:solidFill>
                <a:latin typeface="Tahoma"/>
                <a:cs typeface="Tahoma"/>
              </a:rPr>
              <a:t>aumentar</a:t>
            </a:r>
            <a:r>
              <a:rPr sz="1200" b="1" spc="-30" dirty="0">
                <a:solidFill>
                  <a:srgbClr val="2E72B9"/>
                </a:solidFill>
                <a:latin typeface="Tahoma"/>
                <a:cs typeface="Tahoma"/>
              </a:rPr>
              <a:t> </a:t>
            </a:r>
            <a:r>
              <a:rPr sz="1200" b="1" spc="-10" dirty="0">
                <a:solidFill>
                  <a:srgbClr val="2E72B9"/>
                </a:solidFill>
                <a:latin typeface="Tahoma"/>
                <a:cs typeface="Tahoma"/>
              </a:rPr>
              <a:t>la</a:t>
            </a:r>
            <a:r>
              <a:rPr sz="1200" b="1" spc="-30" dirty="0">
                <a:solidFill>
                  <a:srgbClr val="2E72B9"/>
                </a:solidFill>
                <a:latin typeface="Tahoma"/>
                <a:cs typeface="Tahoma"/>
              </a:rPr>
              <a:t> </a:t>
            </a:r>
            <a:r>
              <a:rPr sz="1200" b="1" spc="-10" dirty="0">
                <a:solidFill>
                  <a:srgbClr val="2E72B9"/>
                </a:solidFill>
                <a:latin typeface="Tahoma"/>
                <a:cs typeface="Tahoma"/>
              </a:rPr>
              <a:t>eficiencia</a:t>
            </a:r>
            <a:endParaRPr sz="1200">
              <a:latin typeface="Tahoma"/>
              <a:cs typeface="Tahoma"/>
            </a:endParaRPr>
          </a:p>
        </p:txBody>
      </p:sp>
      <p:sp>
        <p:nvSpPr>
          <p:cNvPr id="24" name="object 24"/>
          <p:cNvSpPr txBox="1"/>
          <p:nvPr/>
        </p:nvSpPr>
        <p:spPr>
          <a:xfrm>
            <a:off x="644763" y="3242252"/>
            <a:ext cx="1727835" cy="758825"/>
          </a:xfrm>
          <a:prstGeom prst="rect">
            <a:avLst/>
          </a:prstGeom>
        </p:spPr>
        <p:txBody>
          <a:bodyPr vert="horz" wrap="square" lIns="0" tIns="12700" rIns="0" bIns="0" rtlCol="0">
            <a:spAutoFit/>
          </a:bodyPr>
          <a:lstStyle/>
          <a:p>
            <a:pPr marL="12700">
              <a:lnSpc>
                <a:spcPct val="100000"/>
              </a:lnSpc>
              <a:spcBef>
                <a:spcPts val="100"/>
              </a:spcBef>
            </a:pPr>
            <a:r>
              <a:rPr sz="1100" b="1" spc="-30" dirty="0">
                <a:solidFill>
                  <a:srgbClr val="2E6BAE"/>
                </a:solidFill>
                <a:latin typeface="Tahoma"/>
                <a:cs typeface="Tahoma"/>
              </a:rPr>
              <a:t>Escaneo</a:t>
            </a:r>
            <a:r>
              <a:rPr sz="1100" b="1" spc="-35" dirty="0">
                <a:solidFill>
                  <a:srgbClr val="2E6BAE"/>
                </a:solidFill>
                <a:latin typeface="Tahoma"/>
                <a:cs typeface="Tahoma"/>
              </a:rPr>
              <a:t> </a:t>
            </a:r>
            <a:r>
              <a:rPr sz="1100" b="1" spc="-45" dirty="0">
                <a:solidFill>
                  <a:srgbClr val="2E6BAE"/>
                </a:solidFill>
                <a:latin typeface="Tahoma"/>
                <a:cs typeface="Tahoma"/>
              </a:rPr>
              <a:t>con</a:t>
            </a:r>
            <a:r>
              <a:rPr sz="1100" b="1" spc="-30" dirty="0">
                <a:solidFill>
                  <a:srgbClr val="2E6BAE"/>
                </a:solidFill>
                <a:latin typeface="Tahoma"/>
                <a:cs typeface="Tahoma"/>
              </a:rPr>
              <a:t> </a:t>
            </a:r>
            <a:r>
              <a:rPr sz="1100" b="1" spc="-25" dirty="0">
                <a:solidFill>
                  <a:srgbClr val="2E6BAE"/>
                </a:solidFill>
                <a:latin typeface="Tahoma"/>
                <a:cs typeface="Tahoma"/>
              </a:rPr>
              <a:t>IA</a:t>
            </a:r>
            <a:endParaRPr sz="1100">
              <a:latin typeface="Tahoma"/>
              <a:cs typeface="Tahoma"/>
            </a:endParaRPr>
          </a:p>
          <a:p>
            <a:pPr marL="12700" marR="5080">
              <a:lnSpc>
                <a:spcPct val="116100"/>
              </a:lnSpc>
              <a:spcBef>
                <a:spcPts val="550"/>
              </a:spcBef>
            </a:pPr>
            <a:r>
              <a:rPr sz="700" spc="-10" dirty="0">
                <a:solidFill>
                  <a:srgbClr val="211715"/>
                </a:solidFill>
                <a:latin typeface="Lucida Sans Unicode"/>
                <a:cs typeface="Lucida Sans Unicode"/>
              </a:rPr>
              <a:t>La</a:t>
            </a:r>
            <a:r>
              <a:rPr sz="700" spc="-15" dirty="0">
                <a:solidFill>
                  <a:srgbClr val="211715"/>
                </a:solidFill>
                <a:latin typeface="Lucida Sans Unicode"/>
                <a:cs typeface="Lucida Sans Unicode"/>
              </a:rPr>
              <a:t> </a:t>
            </a:r>
            <a:r>
              <a:rPr sz="700" spc="-30" dirty="0">
                <a:solidFill>
                  <a:srgbClr val="211715"/>
                </a:solidFill>
                <a:latin typeface="Lucida Sans Unicode"/>
                <a:cs typeface="Lucida Sans Unicode"/>
              </a:rPr>
              <a:t>inteligencia</a:t>
            </a:r>
            <a:r>
              <a:rPr sz="700" spc="-15" dirty="0">
                <a:solidFill>
                  <a:srgbClr val="211715"/>
                </a:solidFill>
                <a:latin typeface="Lucida Sans Unicode"/>
                <a:cs typeface="Lucida Sans Unicode"/>
              </a:rPr>
              <a:t> </a:t>
            </a:r>
            <a:r>
              <a:rPr sz="700" spc="-30" dirty="0">
                <a:solidFill>
                  <a:srgbClr val="211715"/>
                </a:solidFill>
                <a:latin typeface="Lucida Sans Unicode"/>
                <a:cs typeface="Lucida Sans Unicode"/>
              </a:rPr>
              <a:t>artificial</a:t>
            </a:r>
            <a:r>
              <a:rPr sz="700" spc="-15" dirty="0">
                <a:solidFill>
                  <a:srgbClr val="211715"/>
                </a:solidFill>
                <a:latin typeface="Lucida Sans Unicode"/>
                <a:cs typeface="Lucida Sans Unicode"/>
              </a:rPr>
              <a:t> </a:t>
            </a:r>
            <a:r>
              <a:rPr sz="700" spc="-10" dirty="0">
                <a:solidFill>
                  <a:srgbClr val="211715"/>
                </a:solidFill>
                <a:latin typeface="Lucida Sans Unicode"/>
                <a:cs typeface="Lucida Sans Unicode"/>
              </a:rPr>
              <a:t>ayuda</a:t>
            </a:r>
            <a:r>
              <a:rPr sz="700" spc="-15" dirty="0">
                <a:solidFill>
                  <a:srgbClr val="211715"/>
                </a:solidFill>
                <a:latin typeface="Lucida Sans Unicode"/>
                <a:cs typeface="Lucida Sans Unicode"/>
              </a:rPr>
              <a:t> </a:t>
            </a:r>
            <a:r>
              <a:rPr sz="700" dirty="0">
                <a:solidFill>
                  <a:srgbClr val="211715"/>
                </a:solidFill>
                <a:latin typeface="Lucida Sans Unicode"/>
                <a:cs typeface="Lucida Sans Unicode"/>
              </a:rPr>
              <a:t>a</a:t>
            </a:r>
            <a:r>
              <a:rPr sz="700" spc="-15" dirty="0">
                <a:solidFill>
                  <a:srgbClr val="211715"/>
                </a:solidFill>
                <a:latin typeface="Lucida Sans Unicode"/>
                <a:cs typeface="Lucida Sans Unicode"/>
              </a:rPr>
              <a:t> </a:t>
            </a:r>
            <a:r>
              <a:rPr sz="700" spc="-10" dirty="0">
                <a:solidFill>
                  <a:srgbClr val="211715"/>
                </a:solidFill>
                <a:latin typeface="Lucida Sans Unicode"/>
                <a:cs typeface="Lucida Sans Unicode"/>
              </a:rPr>
              <a:t>eliminar </a:t>
            </a:r>
            <a:r>
              <a:rPr sz="700" spc="-20" dirty="0">
                <a:solidFill>
                  <a:srgbClr val="211715"/>
                </a:solidFill>
                <a:latin typeface="Lucida Sans Unicode"/>
                <a:cs typeface="Lucida Sans Unicode"/>
              </a:rPr>
              <a:t>datos</a:t>
            </a:r>
            <a:r>
              <a:rPr sz="700" spc="-5" dirty="0">
                <a:solidFill>
                  <a:srgbClr val="211715"/>
                </a:solidFill>
                <a:latin typeface="Lucida Sans Unicode"/>
                <a:cs typeface="Lucida Sans Unicode"/>
              </a:rPr>
              <a:t> </a:t>
            </a:r>
            <a:r>
              <a:rPr sz="700" spc="-25" dirty="0">
                <a:solidFill>
                  <a:srgbClr val="211715"/>
                </a:solidFill>
                <a:latin typeface="Lucida Sans Unicode"/>
                <a:cs typeface="Lucida Sans Unicode"/>
              </a:rPr>
              <a:t>innecesarios</a:t>
            </a:r>
            <a:r>
              <a:rPr sz="700" dirty="0">
                <a:solidFill>
                  <a:srgbClr val="211715"/>
                </a:solidFill>
                <a:latin typeface="Lucida Sans Unicode"/>
                <a:cs typeface="Lucida Sans Unicode"/>
              </a:rPr>
              <a:t> </a:t>
            </a:r>
            <a:r>
              <a:rPr sz="700" spc="-20" dirty="0">
                <a:solidFill>
                  <a:srgbClr val="211715"/>
                </a:solidFill>
                <a:latin typeface="Lucida Sans Unicode"/>
                <a:cs typeface="Lucida Sans Unicode"/>
              </a:rPr>
              <a:t>durante</a:t>
            </a:r>
            <a:r>
              <a:rPr sz="700" spc="-5" dirty="0">
                <a:solidFill>
                  <a:srgbClr val="211715"/>
                </a:solidFill>
                <a:latin typeface="Lucida Sans Unicode"/>
                <a:cs typeface="Lucida Sans Unicode"/>
              </a:rPr>
              <a:t> </a:t>
            </a:r>
            <a:r>
              <a:rPr sz="700" spc="-20" dirty="0">
                <a:solidFill>
                  <a:srgbClr val="211715"/>
                </a:solidFill>
                <a:latin typeface="Lucida Sans Unicode"/>
                <a:cs typeface="Lucida Sans Unicode"/>
              </a:rPr>
              <a:t>el</a:t>
            </a:r>
            <a:r>
              <a:rPr sz="700" dirty="0">
                <a:solidFill>
                  <a:srgbClr val="211715"/>
                </a:solidFill>
                <a:latin typeface="Lucida Sans Unicode"/>
                <a:cs typeface="Lucida Sans Unicode"/>
              </a:rPr>
              <a:t> </a:t>
            </a:r>
            <a:r>
              <a:rPr sz="700" spc="-20" dirty="0">
                <a:solidFill>
                  <a:srgbClr val="211715"/>
                </a:solidFill>
                <a:latin typeface="Lucida Sans Unicode"/>
                <a:cs typeface="Lucida Sans Unicode"/>
              </a:rPr>
              <a:t>escaneo</a:t>
            </a:r>
            <a:r>
              <a:rPr sz="700" spc="-5" dirty="0">
                <a:solidFill>
                  <a:srgbClr val="211715"/>
                </a:solidFill>
                <a:latin typeface="Lucida Sans Unicode"/>
                <a:cs typeface="Lucida Sans Unicode"/>
              </a:rPr>
              <a:t> </a:t>
            </a:r>
            <a:r>
              <a:rPr sz="700" spc="-25" dirty="0">
                <a:solidFill>
                  <a:srgbClr val="211715"/>
                </a:solidFill>
                <a:latin typeface="Lucida Sans Unicode"/>
                <a:cs typeface="Lucida Sans Unicode"/>
              </a:rPr>
              <a:t>en</a:t>
            </a:r>
            <a:r>
              <a:rPr sz="700" spc="-20" dirty="0">
                <a:solidFill>
                  <a:srgbClr val="211715"/>
                </a:solidFill>
                <a:latin typeface="Lucida Sans Unicode"/>
                <a:cs typeface="Lucida Sans Unicode"/>
              </a:rPr>
              <a:t> tiempo</a:t>
            </a:r>
            <a:r>
              <a:rPr sz="700" spc="-30" dirty="0">
                <a:solidFill>
                  <a:srgbClr val="211715"/>
                </a:solidFill>
                <a:latin typeface="Lucida Sans Unicode"/>
                <a:cs typeface="Lucida Sans Unicode"/>
              </a:rPr>
              <a:t> </a:t>
            </a:r>
            <a:r>
              <a:rPr sz="700" spc="-25" dirty="0">
                <a:solidFill>
                  <a:srgbClr val="211715"/>
                </a:solidFill>
                <a:latin typeface="Lucida Sans Unicode"/>
                <a:cs typeface="Lucida Sans Unicode"/>
              </a:rPr>
              <a:t>real, </a:t>
            </a:r>
            <a:r>
              <a:rPr sz="700" spc="-20" dirty="0">
                <a:solidFill>
                  <a:srgbClr val="211715"/>
                </a:solidFill>
                <a:latin typeface="Lucida Sans Unicode"/>
                <a:cs typeface="Lucida Sans Unicode"/>
              </a:rPr>
              <a:t>lo</a:t>
            </a:r>
            <a:r>
              <a:rPr sz="700" spc="-30" dirty="0">
                <a:solidFill>
                  <a:srgbClr val="211715"/>
                </a:solidFill>
                <a:latin typeface="Lucida Sans Unicode"/>
                <a:cs typeface="Lucida Sans Unicode"/>
              </a:rPr>
              <a:t> </a:t>
            </a:r>
            <a:r>
              <a:rPr sz="700" spc="-10" dirty="0">
                <a:solidFill>
                  <a:srgbClr val="211715"/>
                </a:solidFill>
                <a:latin typeface="Lucida Sans Unicode"/>
                <a:cs typeface="Lucida Sans Unicode"/>
              </a:rPr>
              <a:t>que</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hace</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el</a:t>
            </a:r>
            <a:r>
              <a:rPr sz="700" spc="-30" dirty="0">
                <a:solidFill>
                  <a:srgbClr val="211715"/>
                </a:solidFill>
                <a:latin typeface="Lucida Sans Unicode"/>
                <a:cs typeface="Lucida Sans Unicode"/>
              </a:rPr>
              <a:t> </a:t>
            </a:r>
            <a:r>
              <a:rPr sz="700" spc="-20" dirty="0">
                <a:solidFill>
                  <a:srgbClr val="211715"/>
                </a:solidFill>
                <a:latin typeface="Lucida Sans Unicode"/>
                <a:cs typeface="Lucida Sans Unicode"/>
              </a:rPr>
              <a:t>proceso</a:t>
            </a:r>
            <a:r>
              <a:rPr sz="700" spc="-25" dirty="0">
                <a:solidFill>
                  <a:srgbClr val="211715"/>
                </a:solidFill>
                <a:latin typeface="Lucida Sans Unicode"/>
                <a:cs typeface="Lucida Sans Unicode"/>
              </a:rPr>
              <a:t> más</a:t>
            </a:r>
            <a:r>
              <a:rPr sz="700" spc="500" dirty="0">
                <a:solidFill>
                  <a:srgbClr val="211715"/>
                </a:solidFill>
                <a:latin typeface="Lucida Sans Unicode"/>
                <a:cs typeface="Lucida Sans Unicode"/>
              </a:rPr>
              <a:t> </a:t>
            </a:r>
            <a:r>
              <a:rPr sz="700" spc="-25" dirty="0">
                <a:solidFill>
                  <a:srgbClr val="211715"/>
                </a:solidFill>
                <a:latin typeface="Lucida Sans Unicode"/>
                <a:cs typeface="Lucida Sans Unicode"/>
              </a:rPr>
              <a:t>fluido</a:t>
            </a:r>
            <a:r>
              <a:rPr sz="700" spc="-35" dirty="0">
                <a:solidFill>
                  <a:srgbClr val="211715"/>
                </a:solidFill>
                <a:latin typeface="Lucida Sans Unicode"/>
                <a:cs typeface="Lucida Sans Unicode"/>
              </a:rPr>
              <a:t> </a:t>
            </a:r>
            <a:r>
              <a:rPr sz="700" spc="-20" dirty="0">
                <a:solidFill>
                  <a:srgbClr val="211715"/>
                </a:solidFill>
                <a:latin typeface="Lucida Sans Unicode"/>
                <a:cs typeface="Lucida Sans Unicode"/>
              </a:rPr>
              <a:t>y</a:t>
            </a:r>
            <a:r>
              <a:rPr sz="700" spc="-30" dirty="0">
                <a:solidFill>
                  <a:srgbClr val="211715"/>
                </a:solidFill>
                <a:latin typeface="Lucida Sans Unicode"/>
                <a:cs typeface="Lucida Sans Unicode"/>
              </a:rPr>
              <a:t> </a:t>
            </a:r>
            <a:r>
              <a:rPr sz="700" spc="-10" dirty="0">
                <a:solidFill>
                  <a:srgbClr val="211715"/>
                </a:solidFill>
                <a:latin typeface="Lucida Sans Unicode"/>
                <a:cs typeface="Lucida Sans Unicode"/>
              </a:rPr>
              <a:t>eficiente.</a:t>
            </a:r>
            <a:endParaRPr sz="700">
              <a:latin typeface="Lucida Sans Unicode"/>
              <a:cs typeface="Lucida Sans Unicode"/>
            </a:endParaRPr>
          </a:p>
        </p:txBody>
      </p:sp>
      <p:sp>
        <p:nvSpPr>
          <p:cNvPr id="25" name="object 25"/>
          <p:cNvSpPr txBox="1"/>
          <p:nvPr/>
        </p:nvSpPr>
        <p:spPr>
          <a:xfrm>
            <a:off x="644763" y="5828242"/>
            <a:ext cx="1900555" cy="657860"/>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2E6BAE"/>
                </a:solidFill>
                <a:latin typeface="Tahoma"/>
                <a:cs typeface="Tahoma"/>
              </a:rPr>
              <a:t>Análisis</a:t>
            </a:r>
            <a:r>
              <a:rPr sz="1100" b="1" spc="-35" dirty="0">
                <a:solidFill>
                  <a:srgbClr val="2E6BAE"/>
                </a:solidFill>
                <a:latin typeface="Tahoma"/>
                <a:cs typeface="Tahoma"/>
              </a:rPr>
              <a:t> </a:t>
            </a:r>
            <a:r>
              <a:rPr sz="1100" b="1" spc="-30" dirty="0">
                <a:solidFill>
                  <a:srgbClr val="2E6BAE"/>
                </a:solidFill>
                <a:latin typeface="Tahoma"/>
                <a:cs typeface="Tahoma"/>
              </a:rPr>
              <a:t>de</a:t>
            </a:r>
            <a:r>
              <a:rPr sz="1100" b="1" spc="-35" dirty="0">
                <a:solidFill>
                  <a:srgbClr val="2E6BAE"/>
                </a:solidFill>
                <a:latin typeface="Tahoma"/>
                <a:cs typeface="Tahoma"/>
              </a:rPr>
              <a:t> </a:t>
            </a:r>
            <a:r>
              <a:rPr sz="1100" b="1" spc="-10" dirty="0">
                <a:solidFill>
                  <a:srgbClr val="2E6BAE"/>
                </a:solidFill>
                <a:latin typeface="Tahoma"/>
                <a:cs typeface="Tahoma"/>
              </a:rPr>
              <a:t>mordida</a:t>
            </a:r>
            <a:endParaRPr sz="1100">
              <a:latin typeface="Tahoma"/>
              <a:cs typeface="Tahoma"/>
            </a:endParaRPr>
          </a:p>
          <a:p>
            <a:pPr marL="12700" marR="5080">
              <a:lnSpc>
                <a:spcPct val="116100"/>
              </a:lnSpc>
              <a:spcBef>
                <a:spcPts val="730"/>
              </a:spcBef>
            </a:pPr>
            <a:r>
              <a:rPr sz="700" spc="-10" dirty="0">
                <a:solidFill>
                  <a:srgbClr val="211715"/>
                </a:solidFill>
                <a:latin typeface="Lucida Sans Unicode"/>
                <a:cs typeface="Lucida Sans Unicode"/>
              </a:rPr>
              <a:t>El</a:t>
            </a:r>
            <a:r>
              <a:rPr sz="700" spc="-25" dirty="0">
                <a:solidFill>
                  <a:srgbClr val="211715"/>
                </a:solidFill>
                <a:latin typeface="Lucida Sans Unicode"/>
                <a:cs typeface="Lucida Sans Unicode"/>
              </a:rPr>
              <a:t> </a:t>
            </a:r>
            <a:r>
              <a:rPr sz="700" spc="-30" dirty="0">
                <a:solidFill>
                  <a:srgbClr val="211715"/>
                </a:solidFill>
                <a:latin typeface="Lucida Sans Unicode"/>
                <a:cs typeface="Lucida Sans Unicode"/>
              </a:rPr>
              <a:t>análisis</a:t>
            </a:r>
            <a:r>
              <a:rPr sz="700" spc="-20"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spc="-20" dirty="0">
                <a:solidFill>
                  <a:srgbClr val="211715"/>
                </a:solidFill>
                <a:latin typeface="Lucida Sans Unicode"/>
                <a:cs typeface="Lucida Sans Unicode"/>
              </a:rPr>
              <a:t> mordida y </a:t>
            </a:r>
            <a:r>
              <a:rPr sz="700" spc="-25" dirty="0">
                <a:solidFill>
                  <a:srgbClr val="211715"/>
                </a:solidFill>
                <a:latin typeface="Lucida Sans Unicode"/>
                <a:cs typeface="Lucida Sans Unicode"/>
              </a:rPr>
              <a:t>las </a:t>
            </a:r>
            <a:r>
              <a:rPr sz="700" spc="-30" dirty="0">
                <a:solidFill>
                  <a:srgbClr val="211715"/>
                </a:solidFill>
                <a:latin typeface="Lucida Sans Unicode"/>
                <a:cs typeface="Lucida Sans Unicode"/>
              </a:rPr>
              <a:t>vistas</a:t>
            </a:r>
            <a:r>
              <a:rPr sz="700" spc="-20" dirty="0">
                <a:solidFill>
                  <a:srgbClr val="211715"/>
                </a:solidFill>
                <a:latin typeface="Lucida Sans Unicode"/>
                <a:cs typeface="Lucida Sans Unicode"/>
              </a:rPr>
              <a:t> seccionadas </a:t>
            </a:r>
            <a:r>
              <a:rPr sz="700" spc="-25" dirty="0">
                <a:solidFill>
                  <a:srgbClr val="211715"/>
                </a:solidFill>
                <a:latin typeface="Lucida Sans Unicode"/>
                <a:cs typeface="Lucida Sans Unicode"/>
              </a:rPr>
              <a:t>aseguran</a:t>
            </a:r>
            <a:r>
              <a:rPr sz="700" spc="-5" dirty="0">
                <a:solidFill>
                  <a:srgbClr val="211715"/>
                </a:solidFill>
                <a:latin typeface="Lucida Sans Unicode"/>
                <a:cs typeface="Lucida Sans Unicode"/>
              </a:rPr>
              <a:t> </a:t>
            </a:r>
            <a:r>
              <a:rPr sz="700" spc="-10" dirty="0">
                <a:solidFill>
                  <a:srgbClr val="211715"/>
                </a:solidFill>
                <a:latin typeface="Lucida Sans Unicode"/>
                <a:cs typeface="Lucida Sans Unicode"/>
              </a:rPr>
              <a:t>una</a:t>
            </a:r>
            <a:r>
              <a:rPr sz="700" dirty="0">
                <a:solidFill>
                  <a:srgbClr val="211715"/>
                </a:solidFill>
                <a:latin typeface="Lucida Sans Unicode"/>
                <a:cs typeface="Lucida Sans Unicode"/>
              </a:rPr>
              <a:t> </a:t>
            </a:r>
            <a:r>
              <a:rPr sz="700" spc="-25" dirty="0">
                <a:solidFill>
                  <a:srgbClr val="211715"/>
                </a:solidFill>
                <a:latin typeface="Lucida Sans Unicode"/>
                <a:cs typeface="Lucida Sans Unicode"/>
              </a:rPr>
              <a:t>relación</a:t>
            </a:r>
            <a:r>
              <a:rPr sz="700" dirty="0">
                <a:solidFill>
                  <a:srgbClr val="211715"/>
                </a:solidFill>
                <a:latin typeface="Lucida Sans Unicode"/>
                <a:cs typeface="Lucida Sans Unicode"/>
              </a:rPr>
              <a:t> </a:t>
            </a:r>
            <a:r>
              <a:rPr sz="700" spc="-30" dirty="0">
                <a:solidFill>
                  <a:srgbClr val="211715"/>
                </a:solidFill>
                <a:latin typeface="Lucida Sans Unicode"/>
                <a:cs typeface="Lucida Sans Unicode"/>
              </a:rPr>
              <a:t>oclusal</a:t>
            </a:r>
            <a:r>
              <a:rPr sz="700" dirty="0">
                <a:solidFill>
                  <a:srgbClr val="211715"/>
                </a:solidFill>
                <a:latin typeface="Lucida Sans Unicode"/>
                <a:cs typeface="Lucida Sans Unicode"/>
              </a:rPr>
              <a:t> </a:t>
            </a:r>
            <a:r>
              <a:rPr sz="700" spc="-25" dirty="0">
                <a:solidFill>
                  <a:srgbClr val="211715"/>
                </a:solidFill>
                <a:latin typeface="Lucida Sans Unicode"/>
                <a:cs typeface="Lucida Sans Unicode"/>
              </a:rPr>
              <a:t>precisa</a:t>
            </a:r>
            <a:r>
              <a:rPr sz="700" dirty="0">
                <a:solidFill>
                  <a:srgbClr val="211715"/>
                </a:solidFill>
                <a:latin typeface="Lucida Sans Unicode"/>
                <a:cs typeface="Lucida Sans Unicode"/>
              </a:rPr>
              <a:t> </a:t>
            </a:r>
            <a:r>
              <a:rPr sz="700" spc="-20" dirty="0">
                <a:solidFill>
                  <a:srgbClr val="211715"/>
                </a:solidFill>
                <a:latin typeface="Lucida Sans Unicode"/>
                <a:cs typeface="Lucida Sans Unicode"/>
              </a:rPr>
              <a:t>para </a:t>
            </a:r>
            <a:r>
              <a:rPr sz="700" spc="-25" dirty="0">
                <a:solidFill>
                  <a:srgbClr val="211715"/>
                </a:solidFill>
                <a:latin typeface="Lucida Sans Unicode"/>
                <a:cs typeface="Lucida Sans Unicode"/>
              </a:rPr>
              <a:t>aplicaciones</a:t>
            </a:r>
            <a:r>
              <a:rPr sz="700" spc="10" dirty="0">
                <a:solidFill>
                  <a:srgbClr val="211715"/>
                </a:solidFill>
                <a:latin typeface="Lucida Sans Unicode"/>
                <a:cs typeface="Lucida Sans Unicode"/>
              </a:rPr>
              <a:t> </a:t>
            </a:r>
            <a:r>
              <a:rPr sz="700" spc="-10" dirty="0">
                <a:solidFill>
                  <a:srgbClr val="211715"/>
                </a:solidFill>
                <a:latin typeface="Lucida Sans Unicode"/>
                <a:cs typeface="Lucida Sans Unicode"/>
              </a:rPr>
              <a:t>posteriores.</a:t>
            </a:r>
            <a:endParaRPr sz="700">
              <a:latin typeface="Lucida Sans Unicode"/>
              <a:cs typeface="Lucida Sans Unicode"/>
            </a:endParaRPr>
          </a:p>
        </p:txBody>
      </p:sp>
      <p:sp>
        <p:nvSpPr>
          <p:cNvPr id="26" name="object 26"/>
          <p:cNvSpPr txBox="1"/>
          <p:nvPr/>
        </p:nvSpPr>
        <p:spPr>
          <a:xfrm>
            <a:off x="2790364" y="3242252"/>
            <a:ext cx="1957705" cy="758825"/>
          </a:xfrm>
          <a:prstGeom prst="rect">
            <a:avLst/>
          </a:prstGeom>
        </p:spPr>
        <p:txBody>
          <a:bodyPr vert="horz" wrap="square" lIns="0" tIns="12700" rIns="0" bIns="0" rtlCol="0">
            <a:spAutoFit/>
          </a:bodyPr>
          <a:lstStyle/>
          <a:p>
            <a:pPr marL="15240">
              <a:lnSpc>
                <a:spcPct val="100000"/>
              </a:lnSpc>
              <a:spcBef>
                <a:spcPts val="100"/>
              </a:spcBef>
            </a:pPr>
            <a:r>
              <a:rPr sz="1100" b="1" spc="-40" dirty="0">
                <a:solidFill>
                  <a:srgbClr val="2E6BAE"/>
                </a:solidFill>
                <a:latin typeface="Tahoma"/>
                <a:cs typeface="Tahoma"/>
              </a:rPr>
              <a:t>Comprobación</a:t>
            </a:r>
            <a:r>
              <a:rPr sz="1100" b="1" spc="-30" dirty="0">
                <a:solidFill>
                  <a:srgbClr val="2E6BAE"/>
                </a:solidFill>
                <a:latin typeface="Tahoma"/>
                <a:cs typeface="Tahoma"/>
              </a:rPr>
              <a:t> de</a:t>
            </a:r>
            <a:r>
              <a:rPr sz="1100" b="1" spc="-25" dirty="0">
                <a:solidFill>
                  <a:srgbClr val="2E6BAE"/>
                </a:solidFill>
                <a:latin typeface="Tahoma"/>
                <a:cs typeface="Tahoma"/>
              </a:rPr>
              <a:t> socavación</a:t>
            </a:r>
            <a:endParaRPr sz="1100">
              <a:latin typeface="Tahoma"/>
              <a:cs typeface="Tahoma"/>
            </a:endParaRPr>
          </a:p>
          <a:p>
            <a:pPr marL="12700" marR="133985">
              <a:lnSpc>
                <a:spcPct val="116100"/>
              </a:lnSpc>
              <a:spcBef>
                <a:spcPts val="550"/>
              </a:spcBef>
            </a:pPr>
            <a:r>
              <a:rPr sz="700" spc="-25" dirty="0">
                <a:solidFill>
                  <a:srgbClr val="211715"/>
                </a:solidFill>
                <a:latin typeface="Lucida Sans Unicode"/>
                <a:cs typeface="Lucida Sans Unicode"/>
              </a:rPr>
              <a:t>Los</a:t>
            </a:r>
            <a:r>
              <a:rPr sz="700" spc="-15" dirty="0">
                <a:solidFill>
                  <a:srgbClr val="211715"/>
                </a:solidFill>
                <a:latin typeface="Lucida Sans Unicode"/>
                <a:cs typeface="Lucida Sans Unicode"/>
              </a:rPr>
              <a:t> </a:t>
            </a:r>
            <a:r>
              <a:rPr sz="700" spc="-20" dirty="0">
                <a:solidFill>
                  <a:srgbClr val="211715"/>
                </a:solidFill>
                <a:latin typeface="Lucida Sans Unicode"/>
                <a:cs typeface="Lucida Sans Unicode"/>
              </a:rPr>
              <a:t>valores</a:t>
            </a:r>
            <a:r>
              <a:rPr sz="700" spc="-15"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spc="-15" dirty="0">
                <a:solidFill>
                  <a:srgbClr val="211715"/>
                </a:solidFill>
                <a:latin typeface="Lucida Sans Unicode"/>
                <a:cs typeface="Lucida Sans Unicode"/>
              </a:rPr>
              <a:t> </a:t>
            </a:r>
            <a:r>
              <a:rPr sz="700" spc="-25" dirty="0">
                <a:solidFill>
                  <a:srgbClr val="211715"/>
                </a:solidFill>
                <a:latin typeface="Lucida Sans Unicode"/>
                <a:cs typeface="Lucida Sans Unicode"/>
              </a:rPr>
              <a:t>subestructura</a:t>
            </a:r>
            <a:r>
              <a:rPr sz="700" spc="-10" dirty="0">
                <a:solidFill>
                  <a:srgbClr val="211715"/>
                </a:solidFill>
                <a:latin typeface="Lucida Sans Unicode"/>
                <a:cs typeface="Lucida Sans Unicode"/>
              </a:rPr>
              <a:t> </a:t>
            </a:r>
            <a:r>
              <a:rPr sz="700" spc="-20" dirty="0">
                <a:solidFill>
                  <a:srgbClr val="211715"/>
                </a:solidFill>
                <a:latin typeface="Lucida Sans Unicode"/>
                <a:cs typeface="Lucida Sans Unicode"/>
              </a:rPr>
              <a:t>se</a:t>
            </a:r>
            <a:r>
              <a:rPr sz="700" spc="-15" dirty="0">
                <a:solidFill>
                  <a:srgbClr val="211715"/>
                </a:solidFill>
                <a:latin typeface="Lucida Sans Unicode"/>
                <a:cs typeface="Lucida Sans Unicode"/>
              </a:rPr>
              <a:t> </a:t>
            </a:r>
            <a:r>
              <a:rPr sz="700" spc="-10" dirty="0">
                <a:solidFill>
                  <a:srgbClr val="211715"/>
                </a:solidFill>
                <a:latin typeface="Lucida Sans Unicode"/>
                <a:cs typeface="Lucida Sans Unicode"/>
              </a:rPr>
              <a:t>pueden </a:t>
            </a:r>
            <a:r>
              <a:rPr sz="700" spc="-20" dirty="0">
                <a:solidFill>
                  <a:srgbClr val="211715"/>
                </a:solidFill>
                <a:latin typeface="Lucida Sans Unicode"/>
                <a:cs typeface="Lucida Sans Unicode"/>
              </a:rPr>
              <a:t>detectar</a:t>
            </a:r>
            <a:r>
              <a:rPr sz="700" spc="-5" dirty="0">
                <a:solidFill>
                  <a:srgbClr val="211715"/>
                </a:solidFill>
                <a:latin typeface="Lucida Sans Unicode"/>
                <a:cs typeface="Lucida Sans Unicode"/>
              </a:rPr>
              <a:t> </a:t>
            </a:r>
            <a:r>
              <a:rPr sz="700" spc="-20" dirty="0">
                <a:solidFill>
                  <a:srgbClr val="211715"/>
                </a:solidFill>
                <a:latin typeface="Lucida Sans Unicode"/>
                <a:cs typeface="Lucida Sans Unicode"/>
              </a:rPr>
              <a:t>durante</a:t>
            </a:r>
            <a:r>
              <a:rPr sz="700" dirty="0">
                <a:solidFill>
                  <a:srgbClr val="211715"/>
                </a:solidFill>
                <a:latin typeface="Lucida Sans Unicode"/>
                <a:cs typeface="Lucida Sans Unicode"/>
              </a:rPr>
              <a:t> </a:t>
            </a:r>
            <a:r>
              <a:rPr sz="700" spc="-20" dirty="0">
                <a:solidFill>
                  <a:srgbClr val="211715"/>
                </a:solidFill>
                <a:latin typeface="Lucida Sans Unicode"/>
                <a:cs typeface="Lucida Sans Unicode"/>
              </a:rPr>
              <a:t>el</a:t>
            </a:r>
            <a:r>
              <a:rPr sz="700" dirty="0">
                <a:solidFill>
                  <a:srgbClr val="211715"/>
                </a:solidFill>
                <a:latin typeface="Lucida Sans Unicode"/>
                <a:cs typeface="Lucida Sans Unicode"/>
              </a:rPr>
              <a:t> </a:t>
            </a:r>
            <a:r>
              <a:rPr sz="700" spc="-25" dirty="0">
                <a:solidFill>
                  <a:srgbClr val="211715"/>
                </a:solidFill>
                <a:latin typeface="Lucida Sans Unicode"/>
                <a:cs typeface="Lucida Sans Unicode"/>
              </a:rPr>
              <a:t>escaneo,</a:t>
            </a:r>
            <a:r>
              <a:rPr sz="700" spc="-5" dirty="0">
                <a:solidFill>
                  <a:srgbClr val="211715"/>
                </a:solidFill>
                <a:latin typeface="Lucida Sans Unicode"/>
                <a:cs typeface="Lucida Sans Unicode"/>
              </a:rPr>
              <a:t> </a:t>
            </a:r>
            <a:r>
              <a:rPr sz="700" spc="-25" dirty="0">
                <a:solidFill>
                  <a:srgbClr val="211715"/>
                </a:solidFill>
                <a:latin typeface="Lucida Sans Unicode"/>
                <a:cs typeface="Lucida Sans Unicode"/>
              </a:rPr>
              <a:t>facilitando</a:t>
            </a:r>
            <a:r>
              <a:rPr sz="700" dirty="0">
                <a:solidFill>
                  <a:srgbClr val="211715"/>
                </a:solidFill>
                <a:latin typeface="Lucida Sans Unicode"/>
                <a:cs typeface="Lucida Sans Unicode"/>
              </a:rPr>
              <a:t> </a:t>
            </a:r>
            <a:r>
              <a:rPr sz="700" spc="-25" dirty="0">
                <a:solidFill>
                  <a:srgbClr val="211715"/>
                </a:solidFill>
                <a:latin typeface="Lucida Sans Unicode"/>
                <a:cs typeface="Lucida Sans Unicode"/>
              </a:rPr>
              <a:t>una</a:t>
            </a:r>
            <a:r>
              <a:rPr sz="700" spc="500" dirty="0">
                <a:solidFill>
                  <a:srgbClr val="211715"/>
                </a:solidFill>
                <a:latin typeface="Lucida Sans Unicode"/>
                <a:cs typeface="Lucida Sans Unicode"/>
              </a:rPr>
              <a:t> </a:t>
            </a:r>
            <a:r>
              <a:rPr sz="700" spc="-25" dirty="0">
                <a:solidFill>
                  <a:srgbClr val="211715"/>
                </a:solidFill>
                <a:latin typeface="Lucida Sans Unicode"/>
                <a:cs typeface="Lucida Sans Unicode"/>
              </a:rPr>
              <a:t>evaluación</a:t>
            </a:r>
            <a:r>
              <a:rPr sz="700" spc="-5" dirty="0">
                <a:solidFill>
                  <a:srgbClr val="211715"/>
                </a:solidFill>
                <a:latin typeface="Lucida Sans Unicode"/>
                <a:cs typeface="Lucida Sans Unicode"/>
              </a:rPr>
              <a:t> </a:t>
            </a:r>
            <a:r>
              <a:rPr sz="700" spc="-25" dirty="0">
                <a:solidFill>
                  <a:srgbClr val="211715"/>
                </a:solidFill>
                <a:latin typeface="Lucida Sans Unicode"/>
                <a:cs typeface="Lucida Sans Unicode"/>
              </a:rPr>
              <a:t>precisa</a:t>
            </a:r>
            <a:r>
              <a:rPr sz="700"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dirty="0">
                <a:solidFill>
                  <a:srgbClr val="211715"/>
                </a:solidFill>
                <a:latin typeface="Lucida Sans Unicode"/>
                <a:cs typeface="Lucida Sans Unicode"/>
              </a:rPr>
              <a:t> </a:t>
            </a:r>
            <a:r>
              <a:rPr sz="700" spc="-20" dirty="0">
                <a:solidFill>
                  <a:srgbClr val="211715"/>
                </a:solidFill>
                <a:latin typeface="Lucida Sans Unicode"/>
                <a:cs typeface="Lucida Sans Unicode"/>
              </a:rPr>
              <a:t>la</a:t>
            </a:r>
            <a:r>
              <a:rPr sz="700" dirty="0">
                <a:solidFill>
                  <a:srgbClr val="211715"/>
                </a:solidFill>
                <a:latin typeface="Lucida Sans Unicode"/>
                <a:cs typeface="Lucida Sans Unicode"/>
              </a:rPr>
              <a:t> </a:t>
            </a:r>
            <a:r>
              <a:rPr sz="700" spc="-20" dirty="0">
                <a:solidFill>
                  <a:srgbClr val="211715"/>
                </a:solidFill>
                <a:latin typeface="Lucida Sans Unicode"/>
                <a:cs typeface="Lucida Sans Unicode"/>
              </a:rPr>
              <a:t>preparación</a:t>
            </a:r>
            <a:r>
              <a:rPr sz="700" dirty="0">
                <a:solidFill>
                  <a:srgbClr val="211715"/>
                </a:solidFill>
                <a:latin typeface="Lucida Sans Unicode"/>
                <a:cs typeface="Lucida Sans Unicode"/>
              </a:rPr>
              <a:t> </a:t>
            </a:r>
            <a:r>
              <a:rPr sz="700" spc="-10" dirty="0">
                <a:solidFill>
                  <a:srgbClr val="211715"/>
                </a:solidFill>
                <a:latin typeface="Lucida Sans Unicode"/>
                <a:cs typeface="Lucida Sans Unicode"/>
              </a:rPr>
              <a:t>dental necesaria.</a:t>
            </a:r>
            <a:endParaRPr sz="700">
              <a:latin typeface="Lucida Sans Unicode"/>
              <a:cs typeface="Lucida Sans Unicode"/>
            </a:endParaRPr>
          </a:p>
        </p:txBody>
      </p:sp>
      <p:sp>
        <p:nvSpPr>
          <p:cNvPr id="27" name="object 27"/>
          <p:cNvSpPr txBox="1"/>
          <p:nvPr/>
        </p:nvSpPr>
        <p:spPr>
          <a:xfrm>
            <a:off x="2790355" y="5828203"/>
            <a:ext cx="1752600" cy="657860"/>
          </a:xfrm>
          <a:prstGeom prst="rect">
            <a:avLst/>
          </a:prstGeom>
        </p:spPr>
        <p:txBody>
          <a:bodyPr vert="horz" wrap="square" lIns="0" tIns="12700" rIns="0" bIns="0" rtlCol="0">
            <a:spAutoFit/>
          </a:bodyPr>
          <a:lstStyle/>
          <a:p>
            <a:pPr marL="12700">
              <a:lnSpc>
                <a:spcPct val="100000"/>
              </a:lnSpc>
              <a:spcBef>
                <a:spcPts val="100"/>
              </a:spcBef>
            </a:pPr>
            <a:r>
              <a:rPr sz="1100" b="1" spc="-55" dirty="0">
                <a:solidFill>
                  <a:srgbClr val="2E6BAE"/>
                </a:solidFill>
                <a:latin typeface="Tahoma"/>
                <a:cs typeface="Tahoma"/>
              </a:rPr>
              <a:t>Modo</a:t>
            </a:r>
            <a:r>
              <a:rPr sz="1100" b="1" spc="-40" dirty="0">
                <a:solidFill>
                  <a:srgbClr val="2E6BAE"/>
                </a:solidFill>
                <a:latin typeface="Tahoma"/>
                <a:cs typeface="Tahoma"/>
              </a:rPr>
              <a:t> </a:t>
            </a:r>
            <a:r>
              <a:rPr sz="1100" b="1" spc="-30" dirty="0">
                <a:solidFill>
                  <a:srgbClr val="2E6BAE"/>
                </a:solidFill>
                <a:latin typeface="Tahoma"/>
                <a:cs typeface="Tahoma"/>
              </a:rPr>
              <a:t>de</a:t>
            </a:r>
            <a:r>
              <a:rPr sz="1100" b="1" spc="-35" dirty="0">
                <a:solidFill>
                  <a:srgbClr val="2E6BAE"/>
                </a:solidFill>
                <a:latin typeface="Tahoma"/>
                <a:cs typeface="Tahoma"/>
              </a:rPr>
              <a:t> escaneo</a:t>
            </a:r>
            <a:r>
              <a:rPr sz="1100" b="1" spc="-40" dirty="0">
                <a:solidFill>
                  <a:srgbClr val="2E6BAE"/>
                </a:solidFill>
                <a:latin typeface="Tahoma"/>
                <a:cs typeface="Tahoma"/>
              </a:rPr>
              <a:t> </a:t>
            </a:r>
            <a:r>
              <a:rPr sz="1100" b="1" spc="-25" dirty="0">
                <a:solidFill>
                  <a:srgbClr val="2E6BAE"/>
                </a:solidFill>
                <a:latin typeface="Tahoma"/>
                <a:cs typeface="Tahoma"/>
              </a:rPr>
              <a:t>refinado</a:t>
            </a:r>
            <a:endParaRPr sz="1100">
              <a:latin typeface="Tahoma"/>
              <a:cs typeface="Tahoma"/>
            </a:endParaRPr>
          </a:p>
          <a:p>
            <a:pPr marL="12700" marR="248920" algn="just">
              <a:lnSpc>
                <a:spcPct val="116100"/>
              </a:lnSpc>
              <a:spcBef>
                <a:spcPts val="730"/>
              </a:spcBef>
            </a:pPr>
            <a:r>
              <a:rPr sz="700" spc="-15" dirty="0">
                <a:solidFill>
                  <a:srgbClr val="211715"/>
                </a:solidFill>
                <a:latin typeface="Lucida Sans Unicode"/>
                <a:cs typeface="Lucida Sans Unicode"/>
              </a:rPr>
              <a:t>Esta</a:t>
            </a:r>
            <a:r>
              <a:rPr sz="700" spc="-50" dirty="0">
                <a:solidFill>
                  <a:srgbClr val="211715"/>
                </a:solidFill>
                <a:latin typeface="Lucida Sans Unicode"/>
                <a:cs typeface="Lucida Sans Unicode"/>
              </a:rPr>
              <a:t> </a:t>
            </a:r>
            <a:r>
              <a:rPr sz="700" spc="-25" dirty="0">
                <a:solidFill>
                  <a:srgbClr val="211715"/>
                </a:solidFill>
                <a:latin typeface="Lucida Sans Unicode"/>
                <a:cs typeface="Lucida Sans Unicode"/>
              </a:rPr>
              <a:t>función</a:t>
            </a:r>
            <a:r>
              <a:rPr sz="700" spc="-50" dirty="0">
                <a:solidFill>
                  <a:srgbClr val="211715"/>
                </a:solidFill>
                <a:latin typeface="Lucida Sans Unicode"/>
                <a:cs typeface="Lucida Sans Unicode"/>
              </a:rPr>
              <a:t> </a:t>
            </a:r>
            <a:r>
              <a:rPr sz="700" spc="-15" dirty="0">
                <a:solidFill>
                  <a:srgbClr val="211715"/>
                </a:solidFill>
                <a:latin typeface="Lucida Sans Unicode"/>
                <a:cs typeface="Lucida Sans Unicode"/>
              </a:rPr>
              <a:t>proporciona</a:t>
            </a:r>
            <a:r>
              <a:rPr sz="700" spc="-50" dirty="0">
                <a:solidFill>
                  <a:srgbClr val="211715"/>
                </a:solidFill>
                <a:latin typeface="Lucida Sans Unicode"/>
                <a:cs typeface="Lucida Sans Unicode"/>
              </a:rPr>
              <a:t> </a:t>
            </a:r>
            <a:r>
              <a:rPr sz="700" spc="-15" dirty="0">
                <a:solidFill>
                  <a:srgbClr val="211715"/>
                </a:solidFill>
                <a:latin typeface="Lucida Sans Unicode"/>
                <a:cs typeface="Lucida Sans Unicode"/>
              </a:rPr>
              <a:t>al</a:t>
            </a:r>
            <a:r>
              <a:rPr sz="700" spc="-50" dirty="0">
                <a:solidFill>
                  <a:srgbClr val="211715"/>
                </a:solidFill>
                <a:latin typeface="Lucida Sans Unicode"/>
                <a:cs typeface="Lucida Sans Unicode"/>
              </a:rPr>
              <a:t> </a:t>
            </a:r>
            <a:r>
              <a:rPr sz="700" spc="-5" dirty="0">
                <a:solidFill>
                  <a:srgbClr val="211715"/>
                </a:solidFill>
                <a:latin typeface="Lucida Sans Unicode"/>
                <a:cs typeface="Lucida Sans Unicode"/>
              </a:rPr>
              <a:t>área</a:t>
            </a:r>
            <a:r>
              <a:rPr sz="700" spc="-50" dirty="0">
                <a:solidFill>
                  <a:srgbClr val="211715"/>
                </a:solidFill>
                <a:latin typeface="Lucida Sans Unicode"/>
                <a:cs typeface="Lucida Sans Unicode"/>
              </a:rPr>
              <a:t> </a:t>
            </a:r>
            <a:r>
              <a:rPr sz="700" spc="-5" dirty="0">
                <a:solidFill>
                  <a:srgbClr val="211715"/>
                </a:solidFill>
                <a:latin typeface="Lucida Sans Unicode"/>
                <a:cs typeface="Lucida Sans Unicode"/>
              </a:rPr>
              <a:t>de</a:t>
            </a:r>
            <a:r>
              <a:rPr sz="700" dirty="0">
                <a:solidFill>
                  <a:srgbClr val="211715"/>
                </a:solidFill>
                <a:latin typeface="Lucida Sans Unicode"/>
                <a:cs typeface="Lucida Sans Unicode"/>
              </a:rPr>
              <a:t> </a:t>
            </a:r>
            <a:r>
              <a:rPr sz="700" spc="-15" dirty="0">
                <a:solidFill>
                  <a:srgbClr val="211715"/>
                </a:solidFill>
                <a:latin typeface="Lucida Sans Unicode"/>
                <a:cs typeface="Lucida Sans Unicode"/>
              </a:rPr>
              <a:t>restauración</a:t>
            </a:r>
            <a:r>
              <a:rPr sz="700" spc="-50" dirty="0">
                <a:solidFill>
                  <a:srgbClr val="211715"/>
                </a:solidFill>
                <a:latin typeface="Lucida Sans Unicode"/>
                <a:cs typeface="Lucida Sans Unicode"/>
              </a:rPr>
              <a:t> </a:t>
            </a:r>
            <a:r>
              <a:rPr sz="700" spc="-15" dirty="0">
                <a:solidFill>
                  <a:srgbClr val="211715"/>
                </a:solidFill>
                <a:latin typeface="Lucida Sans Unicode"/>
                <a:cs typeface="Lucida Sans Unicode"/>
              </a:rPr>
              <a:t>un</a:t>
            </a:r>
            <a:r>
              <a:rPr sz="700" spc="-50" dirty="0">
                <a:solidFill>
                  <a:srgbClr val="211715"/>
                </a:solidFill>
                <a:latin typeface="Lucida Sans Unicode"/>
                <a:cs typeface="Lucida Sans Unicode"/>
              </a:rPr>
              <a:t> </a:t>
            </a:r>
            <a:r>
              <a:rPr sz="700" spc="-15" dirty="0">
                <a:solidFill>
                  <a:srgbClr val="211715"/>
                </a:solidFill>
                <a:latin typeface="Lucida Sans Unicode"/>
                <a:cs typeface="Lucida Sans Unicode"/>
              </a:rPr>
              <a:t>margen</a:t>
            </a:r>
            <a:r>
              <a:rPr sz="700" spc="-50" dirty="0">
                <a:solidFill>
                  <a:srgbClr val="211715"/>
                </a:solidFill>
                <a:latin typeface="Lucida Sans Unicode"/>
                <a:cs typeface="Lucida Sans Unicode"/>
              </a:rPr>
              <a:t> </a:t>
            </a:r>
            <a:r>
              <a:rPr sz="700" spc="-20" dirty="0">
                <a:solidFill>
                  <a:srgbClr val="211715"/>
                </a:solidFill>
                <a:latin typeface="Lucida Sans Unicode"/>
                <a:cs typeface="Lucida Sans Unicode"/>
              </a:rPr>
              <a:t>claro</a:t>
            </a:r>
            <a:r>
              <a:rPr sz="700" spc="-50" dirty="0">
                <a:solidFill>
                  <a:srgbClr val="211715"/>
                </a:solidFill>
                <a:latin typeface="Lucida Sans Unicode"/>
                <a:cs typeface="Lucida Sans Unicode"/>
              </a:rPr>
              <a:t> </a:t>
            </a:r>
            <a:r>
              <a:rPr sz="700" spc="-15" dirty="0">
                <a:solidFill>
                  <a:srgbClr val="211715"/>
                </a:solidFill>
                <a:latin typeface="Lucida Sans Unicode"/>
                <a:cs typeface="Lucida Sans Unicode"/>
              </a:rPr>
              <a:t>y</a:t>
            </a:r>
            <a:r>
              <a:rPr sz="700" spc="-50" dirty="0">
                <a:solidFill>
                  <a:srgbClr val="211715"/>
                </a:solidFill>
                <a:latin typeface="Lucida Sans Unicode"/>
                <a:cs typeface="Lucida Sans Unicode"/>
              </a:rPr>
              <a:t> </a:t>
            </a:r>
            <a:r>
              <a:rPr sz="700" spc="-10" dirty="0">
                <a:solidFill>
                  <a:srgbClr val="211715"/>
                </a:solidFill>
                <a:latin typeface="Lucida Sans Unicode"/>
                <a:cs typeface="Lucida Sans Unicode"/>
              </a:rPr>
              <a:t>una</a:t>
            </a:r>
            <a:r>
              <a:rPr sz="700" dirty="0">
                <a:solidFill>
                  <a:srgbClr val="211715"/>
                </a:solidFill>
                <a:latin typeface="Lucida Sans Unicode"/>
                <a:cs typeface="Lucida Sans Unicode"/>
              </a:rPr>
              <a:t> </a:t>
            </a:r>
            <a:r>
              <a:rPr sz="700" spc="-20" dirty="0">
                <a:solidFill>
                  <a:srgbClr val="211715"/>
                </a:solidFill>
                <a:latin typeface="Lucida Sans Unicode"/>
                <a:cs typeface="Lucida Sans Unicode"/>
              </a:rPr>
              <a:t>información</a:t>
            </a:r>
            <a:r>
              <a:rPr sz="700" spc="-50" dirty="0">
                <a:solidFill>
                  <a:srgbClr val="211715"/>
                </a:solidFill>
                <a:latin typeface="Lucida Sans Unicode"/>
                <a:cs typeface="Lucida Sans Unicode"/>
              </a:rPr>
              <a:t> </a:t>
            </a:r>
            <a:r>
              <a:rPr sz="700" spc="-5" dirty="0">
                <a:solidFill>
                  <a:srgbClr val="211715"/>
                </a:solidFill>
                <a:latin typeface="Lucida Sans Unicode"/>
                <a:cs typeface="Lucida Sans Unicode"/>
              </a:rPr>
              <a:t>de</a:t>
            </a:r>
            <a:r>
              <a:rPr sz="700" spc="-50" dirty="0">
                <a:solidFill>
                  <a:srgbClr val="211715"/>
                </a:solidFill>
                <a:latin typeface="Lucida Sans Unicode"/>
                <a:cs typeface="Lucida Sans Unicode"/>
              </a:rPr>
              <a:t> </a:t>
            </a:r>
            <a:r>
              <a:rPr sz="700" spc="-20" dirty="0">
                <a:solidFill>
                  <a:srgbClr val="211715"/>
                </a:solidFill>
                <a:latin typeface="Lucida Sans Unicode"/>
                <a:cs typeface="Lucida Sans Unicode"/>
              </a:rPr>
              <a:t>perfil</a:t>
            </a:r>
            <a:r>
              <a:rPr sz="700" spc="-50" dirty="0">
                <a:solidFill>
                  <a:srgbClr val="211715"/>
                </a:solidFill>
                <a:latin typeface="Lucida Sans Unicode"/>
                <a:cs typeface="Lucida Sans Unicode"/>
              </a:rPr>
              <a:t> </a:t>
            </a:r>
            <a:r>
              <a:rPr sz="700" spc="-15" dirty="0">
                <a:solidFill>
                  <a:srgbClr val="211715"/>
                </a:solidFill>
                <a:latin typeface="Lucida Sans Unicode"/>
                <a:cs typeface="Lucida Sans Unicode"/>
              </a:rPr>
              <a:t>más</a:t>
            </a:r>
            <a:r>
              <a:rPr sz="700" spc="-50" dirty="0">
                <a:solidFill>
                  <a:srgbClr val="211715"/>
                </a:solidFill>
                <a:latin typeface="Lucida Sans Unicode"/>
                <a:cs typeface="Lucida Sans Unicode"/>
              </a:rPr>
              <a:t> </a:t>
            </a:r>
            <a:r>
              <a:rPr sz="700" spc="-20" dirty="0">
                <a:solidFill>
                  <a:srgbClr val="211715"/>
                </a:solidFill>
                <a:latin typeface="Lucida Sans Unicode"/>
                <a:cs typeface="Lucida Sans Unicode"/>
              </a:rPr>
              <a:t>detallada.</a:t>
            </a:r>
            <a:endParaRPr sz="700">
              <a:latin typeface="Lucida Sans Unicode"/>
              <a:cs typeface="Lucida Sans Unicode"/>
            </a:endParaRPr>
          </a:p>
        </p:txBody>
      </p:sp>
      <p:sp>
        <p:nvSpPr>
          <p:cNvPr id="28" name="object 28"/>
          <p:cNvSpPr txBox="1"/>
          <p:nvPr/>
        </p:nvSpPr>
        <p:spPr>
          <a:xfrm>
            <a:off x="4935937" y="5805306"/>
            <a:ext cx="1943100" cy="972185"/>
          </a:xfrm>
          <a:prstGeom prst="rect">
            <a:avLst/>
          </a:prstGeom>
        </p:spPr>
        <p:txBody>
          <a:bodyPr vert="horz" wrap="square" lIns="0" tIns="12700" rIns="0" bIns="0" rtlCol="0">
            <a:spAutoFit/>
          </a:bodyPr>
          <a:lstStyle/>
          <a:p>
            <a:pPr marL="12700" marR="234315">
              <a:lnSpc>
                <a:spcPct val="113599"/>
              </a:lnSpc>
              <a:spcBef>
                <a:spcPts val="100"/>
              </a:spcBef>
            </a:pPr>
            <a:r>
              <a:rPr sz="1100" b="1" spc="-35" dirty="0">
                <a:solidFill>
                  <a:srgbClr val="2E6BAE"/>
                </a:solidFill>
                <a:latin typeface="Tahoma"/>
                <a:cs typeface="Tahoma"/>
              </a:rPr>
              <a:t>Extracción</a:t>
            </a:r>
            <a:r>
              <a:rPr sz="1100" b="1" spc="10" dirty="0">
                <a:solidFill>
                  <a:srgbClr val="2E6BAE"/>
                </a:solidFill>
                <a:latin typeface="Tahoma"/>
                <a:cs typeface="Tahoma"/>
              </a:rPr>
              <a:t> </a:t>
            </a:r>
            <a:r>
              <a:rPr sz="1100" b="1" spc="-45" dirty="0">
                <a:solidFill>
                  <a:srgbClr val="2E6BAE"/>
                </a:solidFill>
                <a:latin typeface="Tahoma"/>
                <a:cs typeface="Tahoma"/>
              </a:rPr>
              <a:t>automática</a:t>
            </a:r>
            <a:r>
              <a:rPr sz="1100" b="1" spc="10" dirty="0">
                <a:solidFill>
                  <a:srgbClr val="2E6BAE"/>
                </a:solidFill>
                <a:latin typeface="Tahoma"/>
                <a:cs typeface="Tahoma"/>
              </a:rPr>
              <a:t> </a:t>
            </a:r>
            <a:r>
              <a:rPr sz="1100" b="1" spc="-25" dirty="0">
                <a:solidFill>
                  <a:srgbClr val="2E6BAE"/>
                </a:solidFill>
                <a:latin typeface="Tahoma"/>
                <a:cs typeface="Tahoma"/>
              </a:rPr>
              <a:t>de </a:t>
            </a:r>
            <a:r>
              <a:rPr sz="1100" b="1" spc="-30" dirty="0">
                <a:solidFill>
                  <a:srgbClr val="2E6BAE"/>
                </a:solidFill>
                <a:latin typeface="Tahoma"/>
                <a:cs typeface="Tahoma"/>
              </a:rPr>
              <a:t>línea</a:t>
            </a:r>
            <a:r>
              <a:rPr sz="1100" b="1" spc="-40" dirty="0">
                <a:solidFill>
                  <a:srgbClr val="2E6BAE"/>
                </a:solidFill>
                <a:latin typeface="Tahoma"/>
                <a:cs typeface="Tahoma"/>
              </a:rPr>
              <a:t> </a:t>
            </a:r>
            <a:r>
              <a:rPr sz="1100" b="1" spc="-30" dirty="0">
                <a:solidFill>
                  <a:srgbClr val="2E6BAE"/>
                </a:solidFill>
                <a:latin typeface="Tahoma"/>
                <a:cs typeface="Tahoma"/>
              </a:rPr>
              <a:t>de</a:t>
            </a:r>
            <a:r>
              <a:rPr sz="1100" b="1" spc="-40" dirty="0">
                <a:solidFill>
                  <a:srgbClr val="2E6BAE"/>
                </a:solidFill>
                <a:latin typeface="Tahoma"/>
                <a:cs typeface="Tahoma"/>
              </a:rPr>
              <a:t> </a:t>
            </a:r>
            <a:r>
              <a:rPr sz="1100" b="1" spc="-10" dirty="0">
                <a:solidFill>
                  <a:srgbClr val="2E6BAE"/>
                </a:solidFill>
                <a:latin typeface="Tahoma"/>
                <a:cs typeface="Tahoma"/>
              </a:rPr>
              <a:t>margen</a:t>
            </a:r>
            <a:endParaRPr sz="1100">
              <a:latin typeface="Tahoma"/>
              <a:cs typeface="Tahoma"/>
            </a:endParaRPr>
          </a:p>
          <a:p>
            <a:pPr marL="12700" marR="5080">
              <a:lnSpc>
                <a:spcPct val="116100"/>
              </a:lnSpc>
              <a:spcBef>
                <a:spcPts val="555"/>
              </a:spcBef>
            </a:pPr>
            <a:r>
              <a:rPr sz="700" spc="-25" dirty="0">
                <a:solidFill>
                  <a:srgbClr val="211715"/>
                </a:solidFill>
                <a:latin typeface="Lucida Sans Unicode"/>
                <a:cs typeface="Lucida Sans Unicode"/>
              </a:rPr>
              <a:t>Las</a:t>
            </a:r>
            <a:r>
              <a:rPr sz="700" spc="-30" dirty="0">
                <a:solidFill>
                  <a:srgbClr val="211715"/>
                </a:solidFill>
                <a:latin typeface="Lucida Sans Unicode"/>
                <a:cs typeface="Lucida Sans Unicode"/>
              </a:rPr>
              <a:t> </a:t>
            </a:r>
            <a:r>
              <a:rPr sz="700" spc="-25" dirty="0">
                <a:solidFill>
                  <a:srgbClr val="211715"/>
                </a:solidFill>
                <a:latin typeface="Lucida Sans Unicode"/>
                <a:cs typeface="Lucida Sans Unicode"/>
              </a:rPr>
              <a:t>líneas </a:t>
            </a:r>
            <a:r>
              <a:rPr sz="700" spc="-10" dirty="0">
                <a:solidFill>
                  <a:srgbClr val="211715"/>
                </a:solidFill>
                <a:latin typeface="Lucida Sans Unicode"/>
                <a:cs typeface="Lucida Sans Unicode"/>
              </a:rPr>
              <a:t>de</a:t>
            </a:r>
            <a:r>
              <a:rPr sz="700" spc="-30" dirty="0">
                <a:solidFill>
                  <a:srgbClr val="211715"/>
                </a:solidFill>
                <a:latin typeface="Lucida Sans Unicode"/>
                <a:cs typeface="Lucida Sans Unicode"/>
              </a:rPr>
              <a:t> </a:t>
            </a:r>
            <a:r>
              <a:rPr sz="700" spc="-20" dirty="0">
                <a:solidFill>
                  <a:srgbClr val="211715"/>
                </a:solidFill>
                <a:latin typeface="Lucida Sans Unicode"/>
                <a:cs typeface="Lucida Sans Unicode"/>
              </a:rPr>
              <a:t>margen</a:t>
            </a:r>
            <a:r>
              <a:rPr sz="700" spc="-30" dirty="0">
                <a:solidFill>
                  <a:srgbClr val="211715"/>
                </a:solidFill>
                <a:latin typeface="Lucida Sans Unicode"/>
                <a:cs typeface="Lucida Sans Unicode"/>
              </a:rPr>
              <a:t> </a:t>
            </a:r>
            <a:r>
              <a:rPr sz="700" spc="-10" dirty="0">
                <a:solidFill>
                  <a:srgbClr val="211715"/>
                </a:solidFill>
                <a:latin typeface="Lucida Sans Unicode"/>
                <a:cs typeface="Lucida Sans Unicode"/>
              </a:rPr>
              <a:t>pueden</a:t>
            </a:r>
            <a:r>
              <a:rPr sz="700" spc="-25" dirty="0">
                <a:solidFill>
                  <a:srgbClr val="211715"/>
                </a:solidFill>
                <a:latin typeface="Lucida Sans Unicode"/>
                <a:cs typeface="Lucida Sans Unicode"/>
              </a:rPr>
              <a:t> </a:t>
            </a:r>
            <a:r>
              <a:rPr sz="700" spc="-10" dirty="0">
                <a:solidFill>
                  <a:srgbClr val="211715"/>
                </a:solidFill>
                <a:latin typeface="Lucida Sans Unicode"/>
                <a:cs typeface="Lucida Sans Unicode"/>
              </a:rPr>
              <a:t>extraerse </a:t>
            </a:r>
            <a:r>
              <a:rPr sz="700" spc="-25" dirty="0">
                <a:solidFill>
                  <a:srgbClr val="211715"/>
                </a:solidFill>
                <a:latin typeface="Lucida Sans Unicode"/>
                <a:cs typeface="Lucida Sans Unicode"/>
              </a:rPr>
              <a:t>automáticamente,</a:t>
            </a:r>
            <a:r>
              <a:rPr sz="700" spc="5" dirty="0">
                <a:solidFill>
                  <a:srgbClr val="211715"/>
                </a:solidFill>
                <a:latin typeface="Lucida Sans Unicode"/>
                <a:cs typeface="Lucida Sans Unicode"/>
              </a:rPr>
              <a:t> </a:t>
            </a:r>
            <a:r>
              <a:rPr sz="700" spc="-20" dirty="0">
                <a:solidFill>
                  <a:srgbClr val="211715"/>
                </a:solidFill>
                <a:latin typeface="Lucida Sans Unicode"/>
                <a:cs typeface="Lucida Sans Unicode"/>
              </a:rPr>
              <a:t>lo</a:t>
            </a:r>
            <a:r>
              <a:rPr sz="700" spc="10" dirty="0">
                <a:solidFill>
                  <a:srgbClr val="211715"/>
                </a:solidFill>
                <a:latin typeface="Lucida Sans Unicode"/>
                <a:cs typeface="Lucida Sans Unicode"/>
              </a:rPr>
              <a:t> </a:t>
            </a:r>
            <a:r>
              <a:rPr sz="700" spc="-10" dirty="0">
                <a:solidFill>
                  <a:srgbClr val="211715"/>
                </a:solidFill>
                <a:latin typeface="Lucida Sans Unicode"/>
                <a:cs typeface="Lucida Sans Unicode"/>
              </a:rPr>
              <a:t>que</a:t>
            </a:r>
            <a:r>
              <a:rPr sz="700" spc="10" dirty="0">
                <a:solidFill>
                  <a:srgbClr val="211715"/>
                </a:solidFill>
                <a:latin typeface="Lucida Sans Unicode"/>
                <a:cs typeface="Lucida Sans Unicode"/>
              </a:rPr>
              <a:t> </a:t>
            </a:r>
            <a:r>
              <a:rPr sz="700" spc="-20" dirty="0">
                <a:solidFill>
                  <a:srgbClr val="211715"/>
                </a:solidFill>
                <a:latin typeface="Lucida Sans Unicode"/>
                <a:cs typeface="Lucida Sans Unicode"/>
              </a:rPr>
              <a:t>incrementa</a:t>
            </a:r>
            <a:r>
              <a:rPr sz="700" spc="10" dirty="0">
                <a:solidFill>
                  <a:srgbClr val="211715"/>
                </a:solidFill>
                <a:latin typeface="Lucida Sans Unicode"/>
                <a:cs typeface="Lucida Sans Unicode"/>
              </a:rPr>
              <a:t> </a:t>
            </a:r>
            <a:r>
              <a:rPr sz="700" spc="-25" dirty="0">
                <a:solidFill>
                  <a:srgbClr val="211715"/>
                </a:solidFill>
                <a:latin typeface="Lucida Sans Unicode"/>
                <a:cs typeface="Lucida Sans Unicode"/>
              </a:rPr>
              <a:t>la</a:t>
            </a:r>
            <a:r>
              <a:rPr sz="700" spc="500" dirty="0">
                <a:solidFill>
                  <a:srgbClr val="211715"/>
                </a:solidFill>
                <a:latin typeface="Lucida Sans Unicode"/>
                <a:cs typeface="Lucida Sans Unicode"/>
              </a:rPr>
              <a:t> </a:t>
            </a:r>
            <a:r>
              <a:rPr sz="700" spc="-30" dirty="0">
                <a:solidFill>
                  <a:srgbClr val="211715"/>
                </a:solidFill>
                <a:latin typeface="Lucida Sans Unicode"/>
                <a:cs typeface="Lucida Sans Unicode"/>
              </a:rPr>
              <a:t>eficiencia</a:t>
            </a:r>
            <a:r>
              <a:rPr sz="700" spc="-15" dirty="0">
                <a:solidFill>
                  <a:srgbClr val="211715"/>
                </a:solidFill>
                <a:latin typeface="Lucida Sans Unicode"/>
                <a:cs typeface="Lucida Sans Unicode"/>
              </a:rPr>
              <a:t> </a:t>
            </a:r>
            <a:r>
              <a:rPr sz="700" spc="-20" dirty="0">
                <a:solidFill>
                  <a:srgbClr val="211715"/>
                </a:solidFill>
                <a:latin typeface="Lucida Sans Unicode"/>
                <a:cs typeface="Lucida Sans Unicode"/>
              </a:rPr>
              <a:t>del</a:t>
            </a:r>
            <a:r>
              <a:rPr sz="700" spc="-10" dirty="0">
                <a:solidFill>
                  <a:srgbClr val="211715"/>
                </a:solidFill>
                <a:latin typeface="Lucida Sans Unicode"/>
                <a:cs typeface="Lucida Sans Unicode"/>
              </a:rPr>
              <a:t> </a:t>
            </a:r>
            <a:r>
              <a:rPr sz="700" spc="-20" dirty="0">
                <a:solidFill>
                  <a:srgbClr val="211715"/>
                </a:solidFill>
                <a:latin typeface="Lucida Sans Unicode"/>
                <a:cs typeface="Lucida Sans Unicode"/>
              </a:rPr>
              <a:t>trabajo</a:t>
            </a:r>
            <a:r>
              <a:rPr sz="700" spc="-15" dirty="0">
                <a:solidFill>
                  <a:srgbClr val="211715"/>
                </a:solidFill>
                <a:latin typeface="Lucida Sans Unicode"/>
                <a:cs typeface="Lucida Sans Unicode"/>
              </a:rPr>
              <a:t> </a:t>
            </a:r>
            <a:r>
              <a:rPr sz="700" spc="-20" dirty="0">
                <a:solidFill>
                  <a:srgbClr val="211715"/>
                </a:solidFill>
                <a:latin typeface="Lucida Sans Unicode"/>
                <a:cs typeface="Lucida Sans Unicode"/>
              </a:rPr>
              <a:t>y</a:t>
            </a:r>
            <a:r>
              <a:rPr sz="700" spc="-10" dirty="0">
                <a:solidFill>
                  <a:srgbClr val="211715"/>
                </a:solidFill>
                <a:latin typeface="Lucida Sans Unicode"/>
                <a:cs typeface="Lucida Sans Unicode"/>
              </a:rPr>
              <a:t> </a:t>
            </a:r>
            <a:r>
              <a:rPr sz="700" spc="-20" dirty="0">
                <a:solidFill>
                  <a:srgbClr val="211715"/>
                </a:solidFill>
                <a:latin typeface="Lucida Sans Unicode"/>
                <a:cs typeface="Lucida Sans Unicode"/>
              </a:rPr>
              <a:t>mejora</a:t>
            </a:r>
            <a:r>
              <a:rPr sz="700" spc="-10" dirty="0">
                <a:solidFill>
                  <a:srgbClr val="211715"/>
                </a:solidFill>
                <a:latin typeface="Lucida Sans Unicode"/>
                <a:cs typeface="Lucida Sans Unicode"/>
              </a:rPr>
              <a:t> </a:t>
            </a:r>
            <a:r>
              <a:rPr sz="700" spc="-20" dirty="0">
                <a:solidFill>
                  <a:srgbClr val="211715"/>
                </a:solidFill>
                <a:latin typeface="Lucida Sans Unicode"/>
                <a:cs typeface="Lucida Sans Unicode"/>
              </a:rPr>
              <a:t>la</a:t>
            </a:r>
            <a:r>
              <a:rPr sz="700" spc="-15" dirty="0">
                <a:solidFill>
                  <a:srgbClr val="211715"/>
                </a:solidFill>
                <a:latin typeface="Lucida Sans Unicode"/>
                <a:cs typeface="Lucida Sans Unicode"/>
              </a:rPr>
              <a:t> </a:t>
            </a:r>
            <a:r>
              <a:rPr sz="700" spc="-20" dirty="0">
                <a:solidFill>
                  <a:srgbClr val="211715"/>
                </a:solidFill>
                <a:latin typeface="Lucida Sans Unicode"/>
                <a:cs typeface="Lucida Sans Unicode"/>
              </a:rPr>
              <a:t>comunicación </a:t>
            </a:r>
            <a:r>
              <a:rPr sz="700" spc="-10" dirty="0">
                <a:solidFill>
                  <a:srgbClr val="211715"/>
                </a:solidFill>
                <a:latin typeface="Lucida Sans Unicode"/>
                <a:cs typeface="Lucida Sans Unicode"/>
              </a:rPr>
              <a:t>entre</a:t>
            </a:r>
            <a:r>
              <a:rPr sz="700" spc="-25" dirty="0">
                <a:solidFill>
                  <a:srgbClr val="211715"/>
                </a:solidFill>
                <a:latin typeface="Lucida Sans Unicode"/>
                <a:cs typeface="Lucida Sans Unicode"/>
              </a:rPr>
              <a:t> dentistas </a:t>
            </a:r>
            <a:r>
              <a:rPr sz="700" spc="-20" dirty="0">
                <a:solidFill>
                  <a:srgbClr val="211715"/>
                </a:solidFill>
                <a:latin typeface="Lucida Sans Unicode"/>
                <a:cs typeface="Lucida Sans Unicode"/>
              </a:rPr>
              <a:t>y</a:t>
            </a:r>
            <a:r>
              <a:rPr sz="700" spc="-25" dirty="0">
                <a:solidFill>
                  <a:srgbClr val="211715"/>
                </a:solidFill>
                <a:latin typeface="Lucida Sans Unicode"/>
                <a:cs typeface="Lucida Sans Unicode"/>
              </a:rPr>
              <a:t> </a:t>
            </a:r>
            <a:r>
              <a:rPr sz="700" spc="-10" dirty="0">
                <a:solidFill>
                  <a:srgbClr val="211715"/>
                </a:solidFill>
                <a:latin typeface="Lucida Sans Unicode"/>
                <a:cs typeface="Lucida Sans Unicode"/>
              </a:rPr>
              <a:t>técnicos.</a:t>
            </a:r>
            <a:endParaRPr sz="700">
              <a:latin typeface="Lucida Sans Unicode"/>
              <a:cs typeface="Lucida Sans Unicode"/>
            </a:endParaRPr>
          </a:p>
        </p:txBody>
      </p:sp>
      <p:sp>
        <p:nvSpPr>
          <p:cNvPr id="29" name="object 29"/>
          <p:cNvSpPr txBox="1"/>
          <p:nvPr/>
        </p:nvSpPr>
        <p:spPr>
          <a:xfrm>
            <a:off x="4935965" y="3242252"/>
            <a:ext cx="1974850" cy="882650"/>
          </a:xfrm>
          <a:prstGeom prst="rect">
            <a:avLst/>
          </a:prstGeom>
        </p:spPr>
        <p:txBody>
          <a:bodyPr vert="horz" wrap="square" lIns="0" tIns="12700" rIns="0" bIns="0" rtlCol="0">
            <a:spAutoFit/>
          </a:bodyPr>
          <a:lstStyle/>
          <a:p>
            <a:pPr marL="110489">
              <a:lnSpc>
                <a:spcPct val="100000"/>
              </a:lnSpc>
              <a:spcBef>
                <a:spcPts val="100"/>
              </a:spcBef>
            </a:pPr>
            <a:r>
              <a:rPr sz="1100" b="1" spc="-40" dirty="0">
                <a:solidFill>
                  <a:srgbClr val="2E6BAE"/>
                </a:solidFill>
                <a:latin typeface="Tahoma"/>
                <a:cs typeface="Tahoma"/>
              </a:rPr>
              <a:t>Detección</a:t>
            </a:r>
            <a:r>
              <a:rPr sz="1100" b="1" spc="-20" dirty="0">
                <a:solidFill>
                  <a:srgbClr val="2E6BAE"/>
                </a:solidFill>
                <a:latin typeface="Tahoma"/>
                <a:cs typeface="Tahoma"/>
              </a:rPr>
              <a:t> </a:t>
            </a:r>
            <a:r>
              <a:rPr sz="1100" b="1" spc="-30" dirty="0">
                <a:solidFill>
                  <a:srgbClr val="2E6BAE"/>
                </a:solidFill>
                <a:latin typeface="Tahoma"/>
                <a:cs typeface="Tahoma"/>
              </a:rPr>
              <a:t>de</a:t>
            </a:r>
            <a:r>
              <a:rPr sz="1100" b="1" spc="-20" dirty="0">
                <a:solidFill>
                  <a:srgbClr val="2E6BAE"/>
                </a:solidFill>
                <a:latin typeface="Tahoma"/>
                <a:cs typeface="Tahoma"/>
              </a:rPr>
              <a:t> </a:t>
            </a:r>
            <a:r>
              <a:rPr sz="1100" b="1" spc="-10" dirty="0">
                <a:solidFill>
                  <a:srgbClr val="2E6BAE"/>
                </a:solidFill>
                <a:latin typeface="Tahoma"/>
                <a:cs typeface="Tahoma"/>
              </a:rPr>
              <a:t>movimiento</a:t>
            </a:r>
            <a:endParaRPr sz="1100">
              <a:latin typeface="Tahoma"/>
              <a:cs typeface="Tahoma"/>
            </a:endParaRPr>
          </a:p>
          <a:p>
            <a:pPr marL="12700" marR="5080">
              <a:lnSpc>
                <a:spcPct val="116100"/>
              </a:lnSpc>
              <a:spcBef>
                <a:spcPts val="550"/>
              </a:spcBef>
            </a:pPr>
            <a:r>
              <a:rPr sz="700" spc="-10" dirty="0">
                <a:solidFill>
                  <a:srgbClr val="211715"/>
                </a:solidFill>
                <a:latin typeface="Lucida Sans Unicode"/>
                <a:cs typeface="Lucida Sans Unicode"/>
              </a:rPr>
              <a:t>El</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sensor</a:t>
            </a:r>
            <a:r>
              <a:rPr sz="700" spc="-25"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spc="-20" dirty="0">
                <a:solidFill>
                  <a:srgbClr val="211715"/>
                </a:solidFill>
                <a:latin typeface="Lucida Sans Unicode"/>
                <a:cs typeface="Lucida Sans Unicode"/>
              </a:rPr>
              <a:t> movimiento</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permite </a:t>
            </a:r>
            <a:r>
              <a:rPr sz="700" dirty="0">
                <a:solidFill>
                  <a:srgbClr val="211715"/>
                </a:solidFill>
                <a:latin typeface="Lucida Sans Unicode"/>
                <a:cs typeface="Lucida Sans Unicode"/>
              </a:rPr>
              <a:t>a</a:t>
            </a:r>
            <a:r>
              <a:rPr sz="700" spc="-25" dirty="0">
                <a:solidFill>
                  <a:srgbClr val="211715"/>
                </a:solidFill>
                <a:latin typeface="Lucida Sans Unicode"/>
                <a:cs typeface="Lucida Sans Unicode"/>
              </a:rPr>
              <a:t> </a:t>
            </a:r>
            <a:r>
              <a:rPr sz="700" spc="-30" dirty="0">
                <a:solidFill>
                  <a:srgbClr val="211715"/>
                </a:solidFill>
                <a:latin typeface="Lucida Sans Unicode"/>
                <a:cs typeface="Lucida Sans Unicode"/>
              </a:rPr>
              <a:t>los</a:t>
            </a:r>
            <a:r>
              <a:rPr sz="700" spc="-25" dirty="0">
                <a:solidFill>
                  <a:srgbClr val="211715"/>
                </a:solidFill>
                <a:latin typeface="Lucida Sans Unicode"/>
                <a:cs typeface="Lucida Sans Unicode"/>
              </a:rPr>
              <a:t> </a:t>
            </a:r>
            <a:r>
              <a:rPr sz="700" spc="-10" dirty="0">
                <a:solidFill>
                  <a:srgbClr val="211715"/>
                </a:solidFill>
                <a:latin typeface="Lucida Sans Unicode"/>
                <a:cs typeface="Lucida Sans Unicode"/>
              </a:rPr>
              <a:t>usuarios </a:t>
            </a:r>
            <a:r>
              <a:rPr sz="700" spc="-20" dirty="0">
                <a:solidFill>
                  <a:srgbClr val="211715"/>
                </a:solidFill>
                <a:latin typeface="Lucida Sans Unicode"/>
                <a:cs typeface="Lucida Sans Unicode"/>
              </a:rPr>
              <a:t>completar</a:t>
            </a:r>
            <a:r>
              <a:rPr sz="700" spc="-25" dirty="0">
                <a:solidFill>
                  <a:srgbClr val="211715"/>
                </a:solidFill>
                <a:latin typeface="Lucida Sans Unicode"/>
                <a:cs typeface="Lucida Sans Unicode"/>
              </a:rPr>
              <a:t> </a:t>
            </a:r>
            <a:r>
              <a:rPr sz="700" spc="-20" dirty="0">
                <a:solidFill>
                  <a:srgbClr val="211715"/>
                </a:solidFill>
                <a:latin typeface="Lucida Sans Unicode"/>
                <a:cs typeface="Lucida Sans Unicode"/>
              </a:rPr>
              <a:t>todo el </a:t>
            </a:r>
            <a:r>
              <a:rPr sz="700" spc="-30" dirty="0">
                <a:solidFill>
                  <a:srgbClr val="211715"/>
                </a:solidFill>
                <a:latin typeface="Lucida Sans Unicode"/>
                <a:cs typeface="Lucida Sans Unicode"/>
              </a:rPr>
              <a:t>flujo</a:t>
            </a:r>
            <a:r>
              <a:rPr sz="700" spc="-20"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spc="-20" dirty="0">
                <a:solidFill>
                  <a:srgbClr val="211715"/>
                </a:solidFill>
                <a:latin typeface="Lucida Sans Unicode"/>
                <a:cs typeface="Lucida Sans Unicode"/>
              </a:rPr>
              <a:t> trabajo del </a:t>
            </a:r>
            <a:r>
              <a:rPr sz="700" spc="-10" dirty="0">
                <a:solidFill>
                  <a:srgbClr val="211715"/>
                </a:solidFill>
                <a:latin typeface="Lucida Sans Unicode"/>
                <a:cs typeface="Lucida Sans Unicode"/>
              </a:rPr>
              <a:t>escaneo </a:t>
            </a:r>
            <a:r>
              <a:rPr sz="700" spc="-30" dirty="0">
                <a:solidFill>
                  <a:srgbClr val="211715"/>
                </a:solidFill>
                <a:latin typeface="Lucida Sans Unicode"/>
                <a:cs typeface="Lucida Sans Unicode"/>
              </a:rPr>
              <a:t>sin</a:t>
            </a:r>
            <a:r>
              <a:rPr sz="700" spc="-35" dirty="0">
                <a:solidFill>
                  <a:srgbClr val="211715"/>
                </a:solidFill>
                <a:latin typeface="Lucida Sans Unicode"/>
                <a:cs typeface="Lucida Sans Unicode"/>
              </a:rPr>
              <a:t> </a:t>
            </a:r>
            <a:r>
              <a:rPr sz="700" spc="-20" dirty="0">
                <a:solidFill>
                  <a:srgbClr val="211715"/>
                </a:solidFill>
                <a:latin typeface="Lucida Sans Unicode"/>
                <a:cs typeface="Lucida Sans Unicode"/>
              </a:rPr>
              <a:t>tocar</a:t>
            </a:r>
            <a:r>
              <a:rPr sz="700" spc="-30" dirty="0">
                <a:solidFill>
                  <a:srgbClr val="211715"/>
                </a:solidFill>
                <a:latin typeface="Lucida Sans Unicode"/>
                <a:cs typeface="Lucida Sans Unicode"/>
              </a:rPr>
              <a:t> </a:t>
            </a:r>
            <a:r>
              <a:rPr sz="700" spc="-10" dirty="0">
                <a:solidFill>
                  <a:srgbClr val="211715"/>
                </a:solidFill>
                <a:latin typeface="Lucida Sans Unicode"/>
                <a:cs typeface="Lucida Sans Unicode"/>
              </a:rPr>
              <a:t>nada</a:t>
            </a:r>
            <a:r>
              <a:rPr sz="700" spc="-30" dirty="0">
                <a:solidFill>
                  <a:srgbClr val="211715"/>
                </a:solidFill>
                <a:latin typeface="Lucida Sans Unicode"/>
                <a:cs typeface="Lucida Sans Unicode"/>
              </a:rPr>
              <a:t> </a:t>
            </a:r>
            <a:r>
              <a:rPr sz="700" spc="-20" dirty="0">
                <a:solidFill>
                  <a:srgbClr val="211715"/>
                </a:solidFill>
                <a:latin typeface="Lucida Sans Unicode"/>
                <a:cs typeface="Lucida Sans Unicode"/>
              </a:rPr>
              <a:t>más</a:t>
            </a:r>
            <a:r>
              <a:rPr sz="700" spc="-35" dirty="0">
                <a:solidFill>
                  <a:srgbClr val="211715"/>
                </a:solidFill>
                <a:latin typeface="Lucida Sans Unicode"/>
                <a:cs typeface="Lucida Sans Unicode"/>
              </a:rPr>
              <a:t> </a:t>
            </a:r>
            <a:r>
              <a:rPr sz="700" spc="-10" dirty="0">
                <a:solidFill>
                  <a:srgbClr val="211715"/>
                </a:solidFill>
                <a:latin typeface="Lucida Sans Unicode"/>
                <a:cs typeface="Lucida Sans Unicode"/>
              </a:rPr>
              <a:t>que</a:t>
            </a:r>
            <a:r>
              <a:rPr sz="700" spc="-30" dirty="0">
                <a:solidFill>
                  <a:srgbClr val="211715"/>
                </a:solidFill>
                <a:latin typeface="Lucida Sans Unicode"/>
                <a:cs typeface="Lucida Sans Unicode"/>
              </a:rPr>
              <a:t> </a:t>
            </a:r>
            <a:r>
              <a:rPr sz="700" spc="-20" dirty="0">
                <a:solidFill>
                  <a:srgbClr val="211715"/>
                </a:solidFill>
                <a:latin typeface="Lucida Sans Unicode"/>
                <a:cs typeface="Lucida Sans Unicode"/>
              </a:rPr>
              <a:t>el</a:t>
            </a:r>
            <a:r>
              <a:rPr sz="700" spc="-30" dirty="0">
                <a:solidFill>
                  <a:srgbClr val="211715"/>
                </a:solidFill>
                <a:latin typeface="Lucida Sans Unicode"/>
                <a:cs typeface="Lucida Sans Unicode"/>
              </a:rPr>
              <a:t> </a:t>
            </a:r>
            <a:r>
              <a:rPr sz="700" spc="-20" dirty="0">
                <a:solidFill>
                  <a:srgbClr val="211715"/>
                </a:solidFill>
                <a:latin typeface="Lucida Sans Unicode"/>
                <a:cs typeface="Lucida Sans Unicode"/>
              </a:rPr>
              <a:t>escáner</a:t>
            </a:r>
            <a:r>
              <a:rPr sz="700" spc="-35" dirty="0">
                <a:solidFill>
                  <a:srgbClr val="211715"/>
                </a:solidFill>
                <a:latin typeface="Lucida Sans Unicode"/>
                <a:cs typeface="Lucida Sans Unicode"/>
              </a:rPr>
              <a:t> </a:t>
            </a:r>
            <a:r>
              <a:rPr sz="700" spc="-10" dirty="0">
                <a:solidFill>
                  <a:srgbClr val="211715"/>
                </a:solidFill>
                <a:latin typeface="Lucida Sans Unicode"/>
                <a:cs typeface="Lucida Sans Unicode"/>
              </a:rPr>
              <a:t>en</a:t>
            </a:r>
            <a:r>
              <a:rPr sz="700" spc="-30" dirty="0">
                <a:solidFill>
                  <a:srgbClr val="211715"/>
                </a:solidFill>
                <a:latin typeface="Lucida Sans Unicode"/>
                <a:cs typeface="Lucida Sans Unicode"/>
              </a:rPr>
              <a:t> </a:t>
            </a:r>
            <a:r>
              <a:rPr sz="700" spc="-25" dirty="0">
                <a:solidFill>
                  <a:srgbClr val="211715"/>
                </a:solidFill>
                <a:latin typeface="Lucida Sans Unicode"/>
                <a:cs typeface="Lucida Sans Unicode"/>
              </a:rPr>
              <a:t>sí,</a:t>
            </a:r>
            <a:r>
              <a:rPr sz="700" spc="-20" dirty="0">
                <a:solidFill>
                  <a:srgbClr val="211715"/>
                </a:solidFill>
                <a:latin typeface="Lucida Sans Unicode"/>
                <a:cs typeface="Lucida Sans Unicode"/>
              </a:rPr>
              <a:t> reduciendo</a:t>
            </a:r>
            <a:r>
              <a:rPr sz="700" spc="-5" dirty="0">
                <a:solidFill>
                  <a:srgbClr val="211715"/>
                </a:solidFill>
                <a:latin typeface="Lucida Sans Unicode"/>
                <a:cs typeface="Lucida Sans Unicode"/>
              </a:rPr>
              <a:t> </a:t>
            </a:r>
            <a:r>
              <a:rPr sz="700" spc="-20" dirty="0">
                <a:solidFill>
                  <a:srgbClr val="211715"/>
                </a:solidFill>
                <a:latin typeface="Lucida Sans Unicode"/>
                <a:cs typeface="Lucida Sans Unicode"/>
              </a:rPr>
              <a:t>el</a:t>
            </a:r>
            <a:r>
              <a:rPr sz="700" spc="-5" dirty="0">
                <a:solidFill>
                  <a:srgbClr val="211715"/>
                </a:solidFill>
                <a:latin typeface="Lucida Sans Unicode"/>
                <a:cs typeface="Lucida Sans Unicode"/>
              </a:rPr>
              <a:t> </a:t>
            </a:r>
            <a:r>
              <a:rPr sz="700" spc="-30" dirty="0">
                <a:solidFill>
                  <a:srgbClr val="211715"/>
                </a:solidFill>
                <a:latin typeface="Lucida Sans Unicode"/>
                <a:cs typeface="Lucida Sans Unicode"/>
              </a:rPr>
              <a:t>riesgo</a:t>
            </a:r>
            <a:r>
              <a:rPr sz="700" spc="-5"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dirty="0">
                <a:solidFill>
                  <a:srgbClr val="211715"/>
                </a:solidFill>
                <a:latin typeface="Lucida Sans Unicode"/>
                <a:cs typeface="Lucida Sans Unicode"/>
              </a:rPr>
              <a:t> </a:t>
            </a:r>
            <a:r>
              <a:rPr sz="700" spc="-25" dirty="0">
                <a:solidFill>
                  <a:srgbClr val="211715"/>
                </a:solidFill>
                <a:latin typeface="Lucida Sans Unicode"/>
                <a:cs typeface="Lucida Sans Unicode"/>
              </a:rPr>
              <a:t>contaminación</a:t>
            </a:r>
            <a:r>
              <a:rPr sz="700" spc="-5" dirty="0">
                <a:solidFill>
                  <a:srgbClr val="211715"/>
                </a:solidFill>
                <a:latin typeface="Lucida Sans Unicode"/>
                <a:cs typeface="Lucida Sans Unicode"/>
              </a:rPr>
              <a:t> </a:t>
            </a:r>
            <a:r>
              <a:rPr sz="700" spc="-10" dirty="0">
                <a:solidFill>
                  <a:srgbClr val="211715"/>
                </a:solidFill>
                <a:latin typeface="Lucida Sans Unicode"/>
                <a:cs typeface="Lucida Sans Unicode"/>
              </a:rPr>
              <a:t>cruzada </a:t>
            </a:r>
            <a:r>
              <a:rPr sz="700" spc="-20" dirty="0">
                <a:solidFill>
                  <a:srgbClr val="211715"/>
                </a:solidFill>
                <a:latin typeface="Lucida Sans Unicode"/>
                <a:cs typeface="Lucida Sans Unicode"/>
              </a:rPr>
              <a:t>y</a:t>
            </a:r>
            <a:r>
              <a:rPr sz="700" spc="-35" dirty="0">
                <a:solidFill>
                  <a:srgbClr val="211715"/>
                </a:solidFill>
                <a:latin typeface="Lucida Sans Unicode"/>
                <a:cs typeface="Lucida Sans Unicode"/>
              </a:rPr>
              <a:t> </a:t>
            </a:r>
            <a:r>
              <a:rPr sz="700" spc="-10" dirty="0">
                <a:solidFill>
                  <a:srgbClr val="211715"/>
                </a:solidFill>
                <a:latin typeface="Lucida Sans Unicode"/>
                <a:cs typeface="Lucida Sans Unicode"/>
              </a:rPr>
              <a:t>aumentando</a:t>
            </a:r>
            <a:r>
              <a:rPr sz="700" spc="-35" dirty="0">
                <a:solidFill>
                  <a:srgbClr val="211715"/>
                </a:solidFill>
                <a:latin typeface="Lucida Sans Unicode"/>
                <a:cs typeface="Lucida Sans Unicode"/>
              </a:rPr>
              <a:t> </a:t>
            </a:r>
            <a:r>
              <a:rPr sz="700" spc="-20" dirty="0">
                <a:solidFill>
                  <a:srgbClr val="211715"/>
                </a:solidFill>
                <a:latin typeface="Lucida Sans Unicode"/>
                <a:cs typeface="Lucida Sans Unicode"/>
              </a:rPr>
              <a:t>el</a:t>
            </a:r>
            <a:r>
              <a:rPr sz="700" spc="-35" dirty="0">
                <a:solidFill>
                  <a:srgbClr val="211715"/>
                </a:solidFill>
                <a:latin typeface="Lucida Sans Unicode"/>
                <a:cs typeface="Lucida Sans Unicode"/>
              </a:rPr>
              <a:t> </a:t>
            </a:r>
            <a:r>
              <a:rPr sz="700" spc="-25" dirty="0">
                <a:solidFill>
                  <a:srgbClr val="211715"/>
                </a:solidFill>
                <a:latin typeface="Lucida Sans Unicode"/>
                <a:cs typeface="Lucida Sans Unicode"/>
              </a:rPr>
              <a:t>nivel</a:t>
            </a:r>
            <a:r>
              <a:rPr sz="700" spc="-35" dirty="0">
                <a:solidFill>
                  <a:srgbClr val="211715"/>
                </a:solidFill>
                <a:latin typeface="Lucida Sans Unicode"/>
                <a:cs typeface="Lucida Sans Unicode"/>
              </a:rPr>
              <a:t> </a:t>
            </a:r>
            <a:r>
              <a:rPr sz="700" spc="-10" dirty="0">
                <a:solidFill>
                  <a:srgbClr val="211715"/>
                </a:solidFill>
                <a:latin typeface="Lucida Sans Unicode"/>
                <a:cs typeface="Lucida Sans Unicode"/>
              </a:rPr>
              <a:t>de</a:t>
            </a:r>
            <a:r>
              <a:rPr sz="700" spc="-35" dirty="0">
                <a:solidFill>
                  <a:srgbClr val="211715"/>
                </a:solidFill>
                <a:latin typeface="Lucida Sans Unicode"/>
                <a:cs typeface="Lucida Sans Unicode"/>
              </a:rPr>
              <a:t> </a:t>
            </a:r>
            <a:r>
              <a:rPr sz="700" spc="-10" dirty="0">
                <a:solidFill>
                  <a:srgbClr val="211715"/>
                </a:solidFill>
                <a:latin typeface="Lucida Sans Unicode"/>
                <a:cs typeface="Lucida Sans Unicode"/>
              </a:rPr>
              <a:t>higiene.</a:t>
            </a:r>
            <a:endParaRPr sz="700">
              <a:latin typeface="Lucida Sans Unicode"/>
              <a:cs typeface="Lucida Sans Unicode"/>
            </a:endParaRPr>
          </a:p>
        </p:txBody>
      </p:sp>
      <p:sp>
        <p:nvSpPr>
          <p:cNvPr id="30" name="object 30"/>
          <p:cNvSpPr txBox="1"/>
          <p:nvPr/>
        </p:nvSpPr>
        <p:spPr>
          <a:xfrm>
            <a:off x="3173155" y="4648971"/>
            <a:ext cx="251460" cy="101600"/>
          </a:xfrm>
          <a:prstGeom prst="rect">
            <a:avLst/>
          </a:prstGeom>
        </p:spPr>
        <p:txBody>
          <a:bodyPr vert="horz" wrap="square" lIns="0" tIns="12700" rIns="0" bIns="0" rtlCol="0">
            <a:spAutoFit/>
          </a:bodyPr>
          <a:lstStyle/>
          <a:p>
            <a:pPr marL="12700">
              <a:lnSpc>
                <a:spcPct val="100000"/>
              </a:lnSpc>
              <a:spcBef>
                <a:spcPts val="100"/>
              </a:spcBef>
            </a:pPr>
            <a:r>
              <a:rPr sz="500" spc="-10" dirty="0">
                <a:solidFill>
                  <a:srgbClr val="FFFFFF"/>
                </a:solidFill>
                <a:latin typeface="Lucida Sans Unicode"/>
                <a:cs typeface="Lucida Sans Unicode"/>
              </a:rPr>
              <a:t>Normal</a:t>
            </a:r>
            <a:endParaRPr sz="500">
              <a:latin typeface="Lucida Sans Unicode"/>
              <a:cs typeface="Lucida Sans Unicode"/>
            </a:endParaRPr>
          </a:p>
        </p:txBody>
      </p:sp>
      <p:sp>
        <p:nvSpPr>
          <p:cNvPr id="31" name="object 31"/>
          <p:cNvSpPr txBox="1"/>
          <p:nvPr/>
        </p:nvSpPr>
        <p:spPr>
          <a:xfrm>
            <a:off x="4133437" y="4648971"/>
            <a:ext cx="255270" cy="101600"/>
          </a:xfrm>
          <a:prstGeom prst="rect">
            <a:avLst/>
          </a:prstGeom>
        </p:spPr>
        <p:txBody>
          <a:bodyPr vert="horz" wrap="square" lIns="0" tIns="12700" rIns="0" bIns="0" rtlCol="0">
            <a:spAutoFit/>
          </a:bodyPr>
          <a:lstStyle/>
          <a:p>
            <a:pPr marL="12700">
              <a:lnSpc>
                <a:spcPct val="100000"/>
              </a:lnSpc>
              <a:spcBef>
                <a:spcPts val="100"/>
              </a:spcBef>
            </a:pPr>
            <a:r>
              <a:rPr sz="500" spc="-10" dirty="0">
                <a:solidFill>
                  <a:srgbClr val="FFFFFF"/>
                </a:solidFill>
                <a:latin typeface="Lucida Sans Unicode"/>
                <a:cs typeface="Lucida Sans Unicode"/>
              </a:rPr>
              <a:t>Refined</a:t>
            </a:r>
            <a:endParaRPr sz="500">
              <a:latin typeface="Lucida Sans Unicode"/>
              <a:cs typeface="Lucida Sans Unicod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B9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TotalTime>
  <Words>1548</Words>
  <Application>Microsoft Office PowerPoint</Application>
  <PresentationFormat>Personalizado</PresentationFormat>
  <Paragraphs>97</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 Black</vt:lpstr>
      <vt:lpstr>Calibri</vt:lpstr>
      <vt:lpstr>Lucida Sans Unicode</vt:lpstr>
      <vt:lpstr>Tahoma</vt:lpstr>
      <vt:lpstr>Trebuchet MS</vt:lpstr>
      <vt:lpstr>Office Theme</vt:lpstr>
      <vt:lpstr>Presentación de PowerPoint</vt:lpstr>
      <vt:lpstr>Fotogrametría intraoral</vt:lpstr>
      <vt:lpstr>Beneficios de la tecnología IPG</vt:lpstr>
      <vt:lpstr>Beneficios de la tecnología IPG</vt:lpstr>
      <vt:lpstr>Presentación de PowerPoint</vt:lpstr>
      <vt:lpstr>Presentación de PowerPoint</vt:lpstr>
      <vt:lpstr>Presentación de PowerPoint</vt:lpstr>
      <vt:lpstr>Escaneo fácil y eficiente para Casos de Edéntulos ILa tecnología IPG garantiza una experiencia de escaneo fluida para los pacientes edéntulos. El Aoralscan Elite adopta la punta IPG, que es más grande que la estándar, para capturar cada detalle de la geometría oral del paciente edéntulo con una claridad incomparable. Los datos de alta resolución obtenidos tras el escaneo permiten a los dentistas evaluar con precisión los contornos de los tejidos blandos e identificar cualquier anomalía en la cavidad oral, asegurando resultados de alta calidad en casos de edéntulos</vt:lpstr>
      <vt:lpstr>Rendimiento de Escaneo Sobresaliente</vt:lpstr>
      <vt:lpstr>Compacto y Ligero</vt:lpstr>
      <vt:lpstr>Gestión de la salud bucal de por vida en SHINING 3D Dental Cloud El Informe de Salud Oral es una herramienta invaluable que contribuye significativamente a la gestión general de la salud oral de un paciente a lo largo de su vida. Este informe integral proporciona información y análisis detallados sobre diversos aspectos de la salud oral del paciente, incluyendo síntomas, medidas preventivas y planes de tratamiento. Con la plataforma SHINING 3D Dental Cloud, las clínicas pueden almacenar y gestionar toda la información de los pacientes de manera sistemática y rastrear sus cambios orales y faciales a largo plazo, convirtiéndose en un socio en la gestión de la salud oral de por vida de los pacientes</vt:lpstr>
      <vt:lpstr>Kits de herramientas dentales</vt:lpstr>
      <vt:lpstr>Solución Dental Digital Integral</vt:lpstr>
      <vt:lpstr>Especificaciones técnicas Aoralscan Elite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Aoralscan-Elite-v2.3 (2).pdf</dc:title>
  <dc:creator>Marketing Scannice</dc:creator>
  <cp:keywords>DAGN0vC47_0,BAEJV30geZw</cp:keywords>
  <cp:lastModifiedBy>Ingrid Bel Bracket360</cp:lastModifiedBy>
  <cp:revision>2</cp:revision>
  <dcterms:created xsi:type="dcterms:W3CDTF">2025-01-28T10:16:15Z</dcterms:created>
  <dcterms:modified xsi:type="dcterms:W3CDTF">2025-01-28T10:24:18Z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2024-10-01T00:00:00Z</vt:filetime>
  </property>
  <property fmtid="{D5CDD505-2E9C-101B-9397-08002B2CF9AE}" pid="3" name="Creator">
    <vt:lpwstr>Canva</vt:lpwstr>
  </property>
  <property fmtid="{D5CDD505-2E9C-101B-9397-08002B2CF9AE}" pid="4" name="LastSaved">
    <vt:filetime>2025-01-28T00:00:00Z</vt:filetime>
  </property>
  <property fmtid="{D5CDD505-2E9C-101B-9397-08002B2CF9AE}" pid="5" name="Producer">
    <vt:lpwstr>Canva</vt:lpwstr>
  </property>
</Properties>
</file>